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sldIdLst>
    <p:sldId id="257" r:id="rId2"/>
  </p:sldIdLst>
  <p:sldSz cx="7559675" cy="1069181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514399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102879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543197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205759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571996" algn="l" defTabSz="1028798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3086395" algn="l" defTabSz="1028798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600795" algn="l" defTabSz="1028798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4115193" algn="l" defTabSz="1028798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D790527-72BF-4332-98A6-706EC2FDFF40}">
          <p14:sldIdLst>
            <p14:sldId id="257"/>
          </p14:sldIdLst>
        </p14:section>
        <p14:section name="タイトルなしのセクション" id="{DA8BAA14-2B16-43C1-93A1-1F3E487E03B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西堀浩也" initials="西堀浩也" lastIdx="0" clrIdx="0">
    <p:extLst>
      <p:ext uri="{19B8F6BF-5375-455C-9EA6-DF929625EA0E}">
        <p15:presenceInfo xmlns:p15="http://schemas.microsoft.com/office/powerpoint/2012/main" userId="13fa2851b025ceb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52982" autoAdjust="0"/>
  </p:normalViewPr>
  <p:slideViewPr>
    <p:cSldViewPr>
      <p:cViewPr varScale="1">
        <p:scale>
          <a:sx n="41" d="100"/>
          <a:sy n="41" d="100"/>
        </p:scale>
        <p:origin x="1216" y="40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武久 藤堂" userId="44288748b9f5de08" providerId="LiveId" clId="{CD045ACA-FC5A-407D-A899-50C0B83B8272}"/>
    <pc:docChg chg="modSld">
      <pc:chgData name="武久 藤堂" userId="44288748b9f5de08" providerId="LiveId" clId="{CD045ACA-FC5A-407D-A899-50C0B83B8272}" dt="2023-06-06T19:32:57.193" v="51" actId="20577"/>
      <pc:docMkLst>
        <pc:docMk/>
      </pc:docMkLst>
      <pc:sldChg chg="modSp mod">
        <pc:chgData name="武久 藤堂" userId="44288748b9f5de08" providerId="LiveId" clId="{CD045ACA-FC5A-407D-A899-50C0B83B8272}" dt="2023-06-06T19:32:57.193" v="51" actId="20577"/>
        <pc:sldMkLst>
          <pc:docMk/>
          <pc:sldMk cId="3722988214" sldId="257"/>
        </pc:sldMkLst>
        <pc:spChg chg="mod">
          <ac:chgData name="武久 藤堂" userId="44288748b9f5de08" providerId="LiveId" clId="{CD045ACA-FC5A-407D-A899-50C0B83B8272}" dt="2023-06-06T19:32:13.662" v="12" actId="20577"/>
          <ac:spMkLst>
            <pc:docMk/>
            <pc:sldMk cId="3722988214" sldId="257"/>
            <ac:spMk id="34" creationId="{00000000-0000-0000-0000-000000000000}"/>
          </ac:spMkLst>
        </pc:spChg>
        <pc:spChg chg="mod">
          <ac:chgData name="武久 藤堂" userId="44288748b9f5de08" providerId="LiveId" clId="{CD045ACA-FC5A-407D-A899-50C0B83B8272}" dt="2023-06-06T19:32:57.193" v="51" actId="20577"/>
          <ac:spMkLst>
            <pc:docMk/>
            <pc:sldMk cId="3722988214" sldId="257"/>
            <ac:spMk id="48" creationId="{9D8346CD-62C7-4DA5-BF6B-96B4D0A8E48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468" cy="493941"/>
          </a:xfrm>
          <a:prstGeom prst="rect">
            <a:avLst/>
          </a:prstGeom>
        </p:spPr>
        <p:txBody>
          <a:bodyPr vert="horz" lIns="89774" tIns="44887" rIns="89774" bIns="4488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743" y="1"/>
            <a:ext cx="2918468" cy="493941"/>
          </a:xfrm>
          <a:prstGeom prst="rect">
            <a:avLst/>
          </a:prstGeom>
        </p:spPr>
        <p:txBody>
          <a:bodyPr vert="horz" lIns="89774" tIns="44887" rIns="89774" bIns="44887" rtlCol="0"/>
          <a:lstStyle>
            <a:lvl1pPr algn="r">
              <a:defRPr sz="1200"/>
            </a:lvl1pPr>
          </a:lstStyle>
          <a:p>
            <a:fld id="{D6D43ACF-6742-4219-9217-CDA7CE4CCEDB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1233488"/>
            <a:ext cx="23510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74" tIns="44887" rIns="89774" bIns="4488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3" y="4748710"/>
            <a:ext cx="5388300" cy="3884314"/>
          </a:xfrm>
          <a:prstGeom prst="rect">
            <a:avLst/>
          </a:prstGeom>
        </p:spPr>
        <p:txBody>
          <a:bodyPr vert="horz" lIns="89774" tIns="44887" rIns="89774" bIns="4488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2372"/>
            <a:ext cx="2918468" cy="493941"/>
          </a:xfrm>
          <a:prstGeom prst="rect">
            <a:avLst/>
          </a:prstGeom>
        </p:spPr>
        <p:txBody>
          <a:bodyPr vert="horz" lIns="89774" tIns="44887" rIns="89774" bIns="4488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743" y="9372372"/>
            <a:ext cx="2918468" cy="493941"/>
          </a:xfrm>
          <a:prstGeom prst="rect">
            <a:avLst/>
          </a:prstGeom>
        </p:spPr>
        <p:txBody>
          <a:bodyPr vert="horz" lIns="89774" tIns="44887" rIns="89774" bIns="44887" rtlCol="0" anchor="b"/>
          <a:lstStyle>
            <a:lvl1pPr algn="r">
              <a:defRPr sz="1200"/>
            </a:lvl1pPr>
          </a:lstStyle>
          <a:p>
            <a:fld id="{D00A5174-D607-46B4-9557-1010E50BEA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606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5174-D607-46B4-9557-1010E50BEA29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692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977" y="3321397"/>
            <a:ext cx="6425724" cy="229180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48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3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22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10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9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EF23B-2EFB-4387-841A-B5B121D17B72}" type="datetimeFigureOut">
              <a:rPr lang="ja-JP" altLang="en-US"/>
              <a:pPr>
                <a:defRPr/>
              </a:pPr>
              <a:t>2023/6/7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4785C-7580-47EC-817C-B2BA682F78A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2A7EC-7E50-4C0E-ACED-45B6657ED73F}" type="datetimeFigureOut">
              <a:rPr lang="ja-JP" altLang="en-US"/>
              <a:pPr>
                <a:defRPr/>
              </a:pPr>
              <a:t>2023/6/7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56396-4F24-457C-BEA9-A26410B97FC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0573" y="571717"/>
            <a:ext cx="1275696" cy="12161938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83495" y="571717"/>
            <a:ext cx="3701091" cy="12161938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A3AA5-5A55-443F-B1A5-F2327B55DA72}" type="datetimeFigureOut">
              <a:rPr lang="ja-JP" altLang="en-US"/>
              <a:pPr>
                <a:defRPr/>
              </a:pPr>
              <a:t>2023/6/7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75B64-187F-4C7E-8E61-634B716DBF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CF872-F304-4A88-A42E-3672910A56A4}" type="datetimeFigureOut">
              <a:rPr lang="ja-JP" altLang="en-US"/>
              <a:pPr>
                <a:defRPr/>
              </a:pPr>
              <a:t>2023/6/7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10501-C893-4F7E-8F0E-5BB65BC311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261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162" y="4531657"/>
            <a:ext cx="6425724" cy="2338833"/>
          </a:xfrm>
        </p:spPr>
        <p:txBody>
          <a:bodyPr anchor="b"/>
          <a:lstStyle>
            <a:lvl1pPr marL="0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1pPr>
            <a:lvl2pPr marL="487145" indent="0">
              <a:buNone/>
              <a:defRPr sz="1918">
                <a:solidFill>
                  <a:schemeClr val="tx1">
                    <a:tint val="75000"/>
                  </a:schemeClr>
                </a:solidFill>
              </a:defRPr>
            </a:lvl2pPr>
            <a:lvl3pPr marL="974290" indent="0">
              <a:buNone/>
              <a:defRPr sz="1705">
                <a:solidFill>
                  <a:schemeClr val="tx1">
                    <a:tint val="75000"/>
                  </a:schemeClr>
                </a:solidFill>
              </a:defRPr>
            </a:lvl3pPr>
            <a:lvl4pPr marL="1461435" indent="0">
              <a:buNone/>
              <a:defRPr sz="1491">
                <a:solidFill>
                  <a:schemeClr val="tx1">
                    <a:tint val="75000"/>
                  </a:schemeClr>
                </a:solidFill>
              </a:defRPr>
            </a:lvl4pPr>
            <a:lvl5pPr marL="1948580" indent="0">
              <a:buNone/>
              <a:defRPr sz="1491">
                <a:solidFill>
                  <a:schemeClr val="tx1">
                    <a:tint val="75000"/>
                  </a:schemeClr>
                </a:solidFill>
              </a:defRPr>
            </a:lvl5pPr>
            <a:lvl6pPr marL="2435726" indent="0">
              <a:buNone/>
              <a:defRPr sz="1491">
                <a:solidFill>
                  <a:schemeClr val="tx1">
                    <a:tint val="75000"/>
                  </a:schemeClr>
                </a:solidFill>
              </a:defRPr>
            </a:lvl6pPr>
            <a:lvl7pPr marL="2922870" indent="0">
              <a:buNone/>
              <a:defRPr sz="1491">
                <a:solidFill>
                  <a:schemeClr val="tx1">
                    <a:tint val="75000"/>
                  </a:schemeClr>
                </a:solidFill>
              </a:defRPr>
            </a:lvl7pPr>
            <a:lvl8pPr marL="3410015" indent="0">
              <a:buNone/>
              <a:defRPr sz="1491">
                <a:solidFill>
                  <a:schemeClr val="tx1">
                    <a:tint val="75000"/>
                  </a:schemeClr>
                </a:solidFill>
              </a:defRPr>
            </a:lvl8pPr>
            <a:lvl9pPr marL="3897161" indent="0">
              <a:buNone/>
              <a:defRPr sz="14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D25F1-AB0F-4609-A7BB-A2C382A2BFD9}" type="datetimeFigureOut">
              <a:rPr lang="ja-JP" altLang="en-US"/>
              <a:pPr>
                <a:defRPr/>
              </a:pPr>
              <a:t>2023/6/7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B14AE-EBC5-4A30-AF5F-AA0499CDC2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83494" y="3326348"/>
            <a:ext cx="2488393" cy="9407312"/>
          </a:xfrm>
        </p:spPr>
        <p:txBody>
          <a:bodyPr/>
          <a:lstStyle>
            <a:lvl1pPr>
              <a:defRPr sz="2983"/>
            </a:lvl1pPr>
            <a:lvl2pPr>
              <a:defRPr sz="2557"/>
            </a:lvl2pPr>
            <a:lvl3pPr>
              <a:defRPr sz="2131"/>
            </a:lvl3pPr>
            <a:lvl4pPr>
              <a:defRPr sz="1918"/>
            </a:lvl4pPr>
            <a:lvl5pPr>
              <a:defRPr sz="1918"/>
            </a:lvl5pPr>
            <a:lvl6pPr>
              <a:defRPr sz="1918"/>
            </a:lvl6pPr>
            <a:lvl7pPr>
              <a:defRPr sz="1918"/>
            </a:lvl7pPr>
            <a:lvl8pPr>
              <a:defRPr sz="1918"/>
            </a:lvl8pPr>
            <a:lvl9pPr>
              <a:defRPr sz="1918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897881" y="3326348"/>
            <a:ext cx="2488393" cy="9407312"/>
          </a:xfrm>
        </p:spPr>
        <p:txBody>
          <a:bodyPr/>
          <a:lstStyle>
            <a:lvl1pPr>
              <a:defRPr sz="2983"/>
            </a:lvl1pPr>
            <a:lvl2pPr>
              <a:defRPr sz="2557"/>
            </a:lvl2pPr>
            <a:lvl3pPr>
              <a:defRPr sz="2131"/>
            </a:lvl3pPr>
            <a:lvl4pPr>
              <a:defRPr sz="1918"/>
            </a:lvl4pPr>
            <a:lvl5pPr>
              <a:defRPr sz="1918"/>
            </a:lvl5pPr>
            <a:lvl6pPr>
              <a:defRPr sz="1918"/>
            </a:lvl6pPr>
            <a:lvl7pPr>
              <a:defRPr sz="1918"/>
            </a:lvl7pPr>
            <a:lvl8pPr>
              <a:defRPr sz="1918"/>
            </a:lvl8pPr>
            <a:lvl9pPr>
              <a:defRPr sz="1918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A53CB-895C-47B6-93A4-494208A3207D}" type="datetimeFigureOut">
              <a:rPr lang="ja-JP" altLang="en-US"/>
              <a:pPr>
                <a:defRPr/>
              </a:pPr>
              <a:t>2023/6/7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5E13A-F60E-405A-BAB0-71BF67982F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69"/>
            <a:ext cx="6803708" cy="1781968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90" y="2393286"/>
            <a:ext cx="3340169" cy="997407"/>
          </a:xfrm>
        </p:spPr>
        <p:txBody>
          <a:bodyPr anchor="b"/>
          <a:lstStyle>
            <a:lvl1pPr marL="0" indent="0">
              <a:buNone/>
              <a:defRPr sz="2557" b="1"/>
            </a:lvl1pPr>
            <a:lvl2pPr marL="487145" indent="0">
              <a:buNone/>
              <a:defRPr sz="2131" b="1"/>
            </a:lvl2pPr>
            <a:lvl3pPr marL="974290" indent="0">
              <a:buNone/>
              <a:defRPr sz="1918" b="1"/>
            </a:lvl3pPr>
            <a:lvl4pPr marL="1461435" indent="0">
              <a:buNone/>
              <a:defRPr sz="1705" b="1"/>
            </a:lvl4pPr>
            <a:lvl5pPr marL="1948580" indent="0">
              <a:buNone/>
              <a:defRPr sz="1705" b="1"/>
            </a:lvl5pPr>
            <a:lvl6pPr marL="2435726" indent="0">
              <a:buNone/>
              <a:defRPr sz="1705" b="1"/>
            </a:lvl6pPr>
            <a:lvl7pPr marL="2922870" indent="0">
              <a:buNone/>
              <a:defRPr sz="1705" b="1"/>
            </a:lvl7pPr>
            <a:lvl8pPr marL="3410015" indent="0">
              <a:buNone/>
              <a:defRPr sz="1705" b="1"/>
            </a:lvl8pPr>
            <a:lvl9pPr marL="3897161" indent="0">
              <a:buNone/>
              <a:defRPr sz="1705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90" y="3390693"/>
            <a:ext cx="3340169" cy="6160168"/>
          </a:xfrm>
        </p:spPr>
        <p:txBody>
          <a:bodyPr/>
          <a:lstStyle>
            <a:lvl1pPr>
              <a:defRPr sz="2557"/>
            </a:lvl1pPr>
            <a:lvl2pPr>
              <a:defRPr sz="2131"/>
            </a:lvl2pPr>
            <a:lvl3pPr>
              <a:defRPr sz="1918"/>
            </a:lvl3pPr>
            <a:lvl4pPr>
              <a:defRPr sz="1705"/>
            </a:lvl4pPr>
            <a:lvl5pPr>
              <a:defRPr sz="1705"/>
            </a:lvl5pPr>
            <a:lvl6pPr>
              <a:defRPr sz="1705"/>
            </a:lvl6pPr>
            <a:lvl7pPr>
              <a:defRPr sz="1705"/>
            </a:lvl7pPr>
            <a:lvl8pPr>
              <a:defRPr sz="1705"/>
            </a:lvl8pPr>
            <a:lvl9pPr>
              <a:defRPr sz="170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0217" y="2393286"/>
            <a:ext cx="3341481" cy="997407"/>
          </a:xfrm>
        </p:spPr>
        <p:txBody>
          <a:bodyPr anchor="b"/>
          <a:lstStyle>
            <a:lvl1pPr marL="0" indent="0">
              <a:buNone/>
              <a:defRPr sz="2557" b="1"/>
            </a:lvl1pPr>
            <a:lvl2pPr marL="487145" indent="0">
              <a:buNone/>
              <a:defRPr sz="2131" b="1"/>
            </a:lvl2pPr>
            <a:lvl3pPr marL="974290" indent="0">
              <a:buNone/>
              <a:defRPr sz="1918" b="1"/>
            </a:lvl3pPr>
            <a:lvl4pPr marL="1461435" indent="0">
              <a:buNone/>
              <a:defRPr sz="1705" b="1"/>
            </a:lvl4pPr>
            <a:lvl5pPr marL="1948580" indent="0">
              <a:buNone/>
              <a:defRPr sz="1705" b="1"/>
            </a:lvl5pPr>
            <a:lvl6pPr marL="2435726" indent="0">
              <a:buNone/>
              <a:defRPr sz="1705" b="1"/>
            </a:lvl6pPr>
            <a:lvl7pPr marL="2922870" indent="0">
              <a:buNone/>
              <a:defRPr sz="1705" b="1"/>
            </a:lvl7pPr>
            <a:lvl8pPr marL="3410015" indent="0">
              <a:buNone/>
              <a:defRPr sz="1705" b="1"/>
            </a:lvl8pPr>
            <a:lvl9pPr marL="3897161" indent="0">
              <a:buNone/>
              <a:defRPr sz="1705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0217" y="3390693"/>
            <a:ext cx="3341481" cy="6160168"/>
          </a:xfrm>
        </p:spPr>
        <p:txBody>
          <a:bodyPr/>
          <a:lstStyle>
            <a:lvl1pPr>
              <a:defRPr sz="2557"/>
            </a:lvl1pPr>
            <a:lvl2pPr>
              <a:defRPr sz="2131"/>
            </a:lvl2pPr>
            <a:lvl3pPr>
              <a:defRPr sz="1918"/>
            </a:lvl3pPr>
            <a:lvl4pPr>
              <a:defRPr sz="1705"/>
            </a:lvl4pPr>
            <a:lvl5pPr>
              <a:defRPr sz="1705"/>
            </a:lvl5pPr>
            <a:lvl6pPr>
              <a:defRPr sz="1705"/>
            </a:lvl6pPr>
            <a:lvl7pPr>
              <a:defRPr sz="1705"/>
            </a:lvl7pPr>
            <a:lvl8pPr>
              <a:defRPr sz="1705"/>
            </a:lvl8pPr>
            <a:lvl9pPr>
              <a:defRPr sz="170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28C46-5E3A-42B0-A97C-2EAF51F160AA}" type="datetimeFigureOut">
              <a:rPr lang="ja-JP" altLang="en-US"/>
              <a:pPr>
                <a:defRPr/>
              </a:pPr>
              <a:t>2023/6/7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61654-DF63-49DF-B031-D51D2796EC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F8935-09BC-4233-A769-0E36A9BD9176}" type="datetimeFigureOut">
              <a:rPr lang="ja-JP" altLang="en-US"/>
              <a:pPr>
                <a:defRPr/>
              </a:pPr>
              <a:t>2023/6/7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EC4CC-F3FE-46BC-959D-B8333EA101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DAD5E-065A-405C-841C-0ED5F29A88D6}" type="datetimeFigureOut">
              <a:rPr lang="ja-JP" altLang="en-US"/>
              <a:pPr>
                <a:defRPr/>
              </a:pPr>
              <a:t>2023/6/7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11AA4-4A0A-455E-97B8-DA6D8D705C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9" y="425695"/>
            <a:ext cx="2487081" cy="1811668"/>
          </a:xfrm>
        </p:spPr>
        <p:txBody>
          <a:bodyPr anchor="b"/>
          <a:lstStyle>
            <a:lvl1pPr algn="l">
              <a:defRPr sz="2131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6" y="425702"/>
            <a:ext cx="4226069" cy="9125167"/>
          </a:xfrm>
        </p:spPr>
        <p:txBody>
          <a:bodyPr/>
          <a:lstStyle>
            <a:lvl1pPr>
              <a:defRPr sz="3409"/>
            </a:lvl1pPr>
            <a:lvl2pPr>
              <a:defRPr sz="2983"/>
            </a:lvl2pPr>
            <a:lvl3pPr>
              <a:defRPr sz="2557"/>
            </a:lvl3pPr>
            <a:lvl4pPr>
              <a:defRPr sz="2131"/>
            </a:lvl4pPr>
            <a:lvl5pPr>
              <a:defRPr sz="2131"/>
            </a:lvl5pPr>
            <a:lvl6pPr>
              <a:defRPr sz="2131"/>
            </a:lvl6pPr>
            <a:lvl7pPr>
              <a:defRPr sz="2131"/>
            </a:lvl7pPr>
            <a:lvl8pPr>
              <a:defRPr sz="2131"/>
            </a:lvl8pPr>
            <a:lvl9pPr>
              <a:defRPr sz="2131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89" y="2237370"/>
            <a:ext cx="2487081" cy="7313499"/>
          </a:xfrm>
        </p:spPr>
        <p:txBody>
          <a:bodyPr/>
          <a:lstStyle>
            <a:lvl1pPr marL="0" indent="0">
              <a:buNone/>
              <a:defRPr sz="1491"/>
            </a:lvl1pPr>
            <a:lvl2pPr marL="487145" indent="0">
              <a:buNone/>
              <a:defRPr sz="1279"/>
            </a:lvl2pPr>
            <a:lvl3pPr marL="974290" indent="0">
              <a:buNone/>
              <a:defRPr sz="1066"/>
            </a:lvl3pPr>
            <a:lvl4pPr marL="1461435" indent="0">
              <a:buNone/>
              <a:defRPr sz="959"/>
            </a:lvl4pPr>
            <a:lvl5pPr marL="1948580" indent="0">
              <a:buNone/>
              <a:defRPr sz="959"/>
            </a:lvl5pPr>
            <a:lvl6pPr marL="2435726" indent="0">
              <a:buNone/>
              <a:defRPr sz="959"/>
            </a:lvl6pPr>
            <a:lvl7pPr marL="2922870" indent="0">
              <a:buNone/>
              <a:defRPr sz="959"/>
            </a:lvl7pPr>
            <a:lvl8pPr marL="3410015" indent="0">
              <a:buNone/>
              <a:defRPr sz="959"/>
            </a:lvl8pPr>
            <a:lvl9pPr marL="3897161" indent="0">
              <a:buNone/>
              <a:defRPr sz="959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5F21E-0D1A-4D9D-8639-BCE538E6C542}" type="datetimeFigureOut">
              <a:rPr lang="ja-JP" altLang="en-US"/>
              <a:pPr>
                <a:defRPr/>
              </a:pPr>
              <a:t>2023/6/7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9D0DA-B366-4162-A197-1770F062200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49" y="7484277"/>
            <a:ext cx="4535805" cy="883560"/>
          </a:xfrm>
        </p:spPr>
        <p:txBody>
          <a:bodyPr anchor="b"/>
          <a:lstStyle>
            <a:lvl1pPr algn="l">
              <a:defRPr sz="2131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 rtlCol="0">
            <a:normAutofit/>
          </a:bodyPr>
          <a:lstStyle>
            <a:lvl1pPr marL="0" indent="0">
              <a:buNone/>
              <a:defRPr sz="3409"/>
            </a:lvl1pPr>
            <a:lvl2pPr marL="487145" indent="0">
              <a:buNone/>
              <a:defRPr sz="2983"/>
            </a:lvl2pPr>
            <a:lvl3pPr marL="974290" indent="0">
              <a:buNone/>
              <a:defRPr sz="2557"/>
            </a:lvl3pPr>
            <a:lvl4pPr marL="1461435" indent="0">
              <a:buNone/>
              <a:defRPr sz="2131"/>
            </a:lvl4pPr>
            <a:lvl5pPr marL="1948580" indent="0">
              <a:buNone/>
              <a:defRPr sz="2131"/>
            </a:lvl5pPr>
            <a:lvl6pPr marL="2435726" indent="0">
              <a:buNone/>
              <a:defRPr sz="2131"/>
            </a:lvl6pPr>
            <a:lvl7pPr marL="2922870" indent="0">
              <a:buNone/>
              <a:defRPr sz="2131"/>
            </a:lvl7pPr>
            <a:lvl8pPr marL="3410015" indent="0">
              <a:buNone/>
              <a:defRPr sz="2131"/>
            </a:lvl8pPr>
            <a:lvl9pPr marL="3897161" indent="0">
              <a:buNone/>
              <a:defRPr sz="2131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1749" y="8367837"/>
            <a:ext cx="4535805" cy="1254803"/>
          </a:xfrm>
        </p:spPr>
        <p:txBody>
          <a:bodyPr/>
          <a:lstStyle>
            <a:lvl1pPr marL="0" indent="0">
              <a:buNone/>
              <a:defRPr sz="1491"/>
            </a:lvl1pPr>
            <a:lvl2pPr marL="487145" indent="0">
              <a:buNone/>
              <a:defRPr sz="1279"/>
            </a:lvl2pPr>
            <a:lvl3pPr marL="974290" indent="0">
              <a:buNone/>
              <a:defRPr sz="1066"/>
            </a:lvl3pPr>
            <a:lvl4pPr marL="1461435" indent="0">
              <a:buNone/>
              <a:defRPr sz="959"/>
            </a:lvl4pPr>
            <a:lvl5pPr marL="1948580" indent="0">
              <a:buNone/>
              <a:defRPr sz="959"/>
            </a:lvl5pPr>
            <a:lvl6pPr marL="2435726" indent="0">
              <a:buNone/>
              <a:defRPr sz="959"/>
            </a:lvl6pPr>
            <a:lvl7pPr marL="2922870" indent="0">
              <a:buNone/>
              <a:defRPr sz="959"/>
            </a:lvl7pPr>
            <a:lvl8pPr marL="3410015" indent="0">
              <a:buNone/>
              <a:defRPr sz="959"/>
            </a:lvl8pPr>
            <a:lvl9pPr marL="3897161" indent="0">
              <a:buNone/>
              <a:defRPr sz="959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DB028-01B4-45F1-8FAF-82A8D97F3D36}" type="datetimeFigureOut">
              <a:rPr lang="ja-JP" altLang="en-US"/>
              <a:pPr>
                <a:defRPr/>
              </a:pPr>
              <a:t>2023/6/7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40957-0DF0-47D3-A701-F6F19529C1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77984" y="428787"/>
            <a:ext cx="6803708" cy="1781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77984" y="2494759"/>
            <a:ext cx="6803708" cy="705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7984" y="9910354"/>
            <a:ext cx="1763924" cy="5680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79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9F492A9-962A-470C-8E5E-8CC1634869AD}" type="datetimeFigureOut">
              <a:rPr lang="ja-JP" altLang="en-US"/>
              <a:pPr>
                <a:defRPr/>
              </a:pPr>
              <a:t>2023/6/7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2890" y="9910354"/>
            <a:ext cx="2393897" cy="5680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79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7767" y="9910354"/>
            <a:ext cx="1763924" cy="5680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79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EE3A70A-8FB0-40D1-8560-7C02F36C4C6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88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88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88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88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88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87145" algn="ctr" rtl="0" fontAlgn="base">
        <a:spcBef>
          <a:spcPct val="0"/>
        </a:spcBef>
        <a:spcAft>
          <a:spcPct val="0"/>
        </a:spcAft>
        <a:defRPr kumimoji="1" sz="4688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74290" algn="ctr" rtl="0" fontAlgn="base">
        <a:spcBef>
          <a:spcPct val="0"/>
        </a:spcBef>
        <a:spcAft>
          <a:spcPct val="0"/>
        </a:spcAft>
        <a:defRPr kumimoji="1" sz="4688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61435" algn="ctr" rtl="0" fontAlgn="base">
        <a:spcBef>
          <a:spcPct val="0"/>
        </a:spcBef>
        <a:spcAft>
          <a:spcPct val="0"/>
        </a:spcAft>
        <a:defRPr kumimoji="1" sz="4688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48580" algn="ctr" rtl="0" fontAlgn="base">
        <a:spcBef>
          <a:spcPct val="0"/>
        </a:spcBef>
        <a:spcAft>
          <a:spcPct val="0"/>
        </a:spcAft>
        <a:defRPr kumimoji="1" sz="4688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65360" indent="-365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409" kern="1200">
          <a:solidFill>
            <a:schemeClr val="tx1"/>
          </a:solidFill>
          <a:latin typeface="+mn-lt"/>
          <a:ea typeface="+mn-ea"/>
          <a:cs typeface="+mn-cs"/>
        </a:defRPr>
      </a:lvl1pPr>
      <a:lvl2pPr marL="791611" indent="-30446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983" kern="1200">
          <a:solidFill>
            <a:schemeClr val="tx1"/>
          </a:solidFill>
          <a:latin typeface="+mn-lt"/>
          <a:ea typeface="+mn-ea"/>
          <a:cs typeface="+mn-cs"/>
        </a:defRPr>
      </a:lvl2pPr>
      <a:lvl3pPr marL="1217862" indent="-243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557" kern="1200">
          <a:solidFill>
            <a:schemeClr val="tx1"/>
          </a:solidFill>
          <a:latin typeface="+mn-lt"/>
          <a:ea typeface="+mn-ea"/>
          <a:cs typeface="+mn-cs"/>
        </a:defRPr>
      </a:lvl3pPr>
      <a:lvl4pPr marL="1705008" indent="-243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4pPr>
      <a:lvl5pPr marL="2192153" indent="-243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5pPr>
      <a:lvl6pPr marL="2679298" indent="-243573" algn="l" defTabSz="974290" rtl="0" eaLnBrk="1" latinLnBrk="0" hangingPunct="1">
        <a:spcBef>
          <a:spcPct val="20000"/>
        </a:spcBef>
        <a:buFont typeface="Arial" pitchFamily="34" charset="0"/>
        <a:buChar char="•"/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166443" indent="-243573" algn="l" defTabSz="974290" rtl="0" eaLnBrk="1" latinLnBrk="0" hangingPunct="1">
        <a:spcBef>
          <a:spcPct val="20000"/>
        </a:spcBef>
        <a:buFont typeface="Arial" pitchFamily="34" charset="0"/>
        <a:buChar char="•"/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3653588" indent="-243573" algn="l" defTabSz="974290" rtl="0" eaLnBrk="1" latinLnBrk="0" hangingPunct="1">
        <a:spcBef>
          <a:spcPct val="20000"/>
        </a:spcBef>
        <a:buFont typeface="Arial" pitchFamily="34" charset="0"/>
        <a:buChar char="•"/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140732" indent="-243573" algn="l" defTabSz="974290" rtl="0" eaLnBrk="1" latinLnBrk="0" hangingPunct="1">
        <a:spcBef>
          <a:spcPct val="20000"/>
        </a:spcBef>
        <a:buFont typeface="Arial" pitchFamily="34" charset="0"/>
        <a:buChar char="•"/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74290" rtl="0" eaLnBrk="1" latinLnBrk="0" hangingPunct="1">
        <a:defRPr kumimoji="1" sz="1918" kern="1200">
          <a:solidFill>
            <a:schemeClr val="tx1"/>
          </a:solidFill>
          <a:latin typeface="+mn-lt"/>
          <a:ea typeface="+mn-ea"/>
          <a:cs typeface="+mn-cs"/>
        </a:defRPr>
      </a:lvl1pPr>
      <a:lvl2pPr marL="487145" algn="l" defTabSz="974290" rtl="0" eaLnBrk="1" latinLnBrk="0" hangingPunct="1">
        <a:defRPr kumimoji="1" sz="1918" kern="1200">
          <a:solidFill>
            <a:schemeClr val="tx1"/>
          </a:solidFill>
          <a:latin typeface="+mn-lt"/>
          <a:ea typeface="+mn-ea"/>
          <a:cs typeface="+mn-cs"/>
        </a:defRPr>
      </a:lvl2pPr>
      <a:lvl3pPr marL="974290" algn="l" defTabSz="974290" rtl="0" eaLnBrk="1" latinLnBrk="0" hangingPunct="1">
        <a:defRPr kumimoji="1" sz="1918" kern="1200">
          <a:solidFill>
            <a:schemeClr val="tx1"/>
          </a:solidFill>
          <a:latin typeface="+mn-lt"/>
          <a:ea typeface="+mn-ea"/>
          <a:cs typeface="+mn-cs"/>
        </a:defRPr>
      </a:lvl3pPr>
      <a:lvl4pPr marL="1461435" algn="l" defTabSz="974290" rtl="0" eaLnBrk="1" latinLnBrk="0" hangingPunct="1">
        <a:defRPr kumimoji="1" sz="1918" kern="1200">
          <a:solidFill>
            <a:schemeClr val="tx1"/>
          </a:solidFill>
          <a:latin typeface="+mn-lt"/>
          <a:ea typeface="+mn-ea"/>
          <a:cs typeface="+mn-cs"/>
        </a:defRPr>
      </a:lvl4pPr>
      <a:lvl5pPr marL="1948580" algn="l" defTabSz="974290" rtl="0" eaLnBrk="1" latinLnBrk="0" hangingPunct="1">
        <a:defRPr kumimoji="1" sz="1918" kern="1200">
          <a:solidFill>
            <a:schemeClr val="tx1"/>
          </a:solidFill>
          <a:latin typeface="+mn-lt"/>
          <a:ea typeface="+mn-ea"/>
          <a:cs typeface="+mn-cs"/>
        </a:defRPr>
      </a:lvl5pPr>
      <a:lvl6pPr marL="2435726" algn="l" defTabSz="974290" rtl="0" eaLnBrk="1" latinLnBrk="0" hangingPunct="1">
        <a:defRPr kumimoji="1" sz="1918" kern="1200">
          <a:solidFill>
            <a:schemeClr val="tx1"/>
          </a:solidFill>
          <a:latin typeface="+mn-lt"/>
          <a:ea typeface="+mn-ea"/>
          <a:cs typeface="+mn-cs"/>
        </a:defRPr>
      </a:lvl6pPr>
      <a:lvl7pPr marL="2922870" algn="l" defTabSz="974290" rtl="0" eaLnBrk="1" latinLnBrk="0" hangingPunct="1">
        <a:defRPr kumimoji="1" sz="1918" kern="1200">
          <a:solidFill>
            <a:schemeClr val="tx1"/>
          </a:solidFill>
          <a:latin typeface="+mn-lt"/>
          <a:ea typeface="+mn-ea"/>
          <a:cs typeface="+mn-cs"/>
        </a:defRPr>
      </a:lvl7pPr>
      <a:lvl8pPr marL="3410015" algn="l" defTabSz="974290" rtl="0" eaLnBrk="1" latinLnBrk="0" hangingPunct="1">
        <a:defRPr kumimoji="1" sz="1918" kern="1200">
          <a:solidFill>
            <a:schemeClr val="tx1"/>
          </a:solidFill>
          <a:latin typeface="+mn-lt"/>
          <a:ea typeface="+mn-ea"/>
          <a:cs typeface="+mn-cs"/>
        </a:defRPr>
      </a:lvl8pPr>
      <a:lvl9pPr marL="3897161" algn="l" defTabSz="974290" rtl="0" eaLnBrk="1" latinLnBrk="0" hangingPunct="1">
        <a:defRPr kumimoji="1" sz="19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 descr="抽象 が含まれている画像&#10;&#10;自動的に生成された説明">
            <a:extLst>
              <a:ext uri="{FF2B5EF4-FFF2-40B4-BE49-F238E27FC236}">
                <a16:creationId xmlns:a16="http://schemas.microsoft.com/office/drawing/2014/main" id="{7788B183-5497-1662-E11A-548A074252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503" y="1339139"/>
            <a:ext cx="766408" cy="766408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4577C10D-DEA2-0481-B6EA-7C9BF3033F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965" y="1339139"/>
            <a:ext cx="766408" cy="766408"/>
          </a:xfrm>
          <a:prstGeom prst="rect">
            <a:avLst/>
          </a:prstGeom>
        </p:spPr>
      </p:pic>
      <p:sp>
        <p:nvSpPr>
          <p:cNvPr id="34" name="Rectangle 2"/>
          <p:cNvSpPr>
            <a:spLocks noChangeArrowheads="1"/>
          </p:cNvSpPr>
          <p:nvPr/>
        </p:nvSpPr>
        <p:spPr bwMode="auto">
          <a:xfrm>
            <a:off x="781989" y="365863"/>
            <a:ext cx="5806160" cy="977762"/>
          </a:xfrm>
          <a:prstGeom prst="rect">
            <a:avLst/>
          </a:prstGeom>
          <a:noFill/>
          <a:ln w="5715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t" anchorCtr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600" kern="0" dirty="0">
                <a:solidFill>
                  <a:sysClr val="windowText" lastClr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endParaRPr kumimoji="0" lang="en-US" altLang="ja-JP" sz="400" kern="0" dirty="0">
              <a:solidFill>
                <a:sysClr val="windowText" lastClr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職場活性化・定着率アップのための</a:t>
            </a:r>
            <a:endParaRPr kumimoji="0" lang="en-US" altLang="ja-JP" sz="24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クイズ型・ゲーム型研修セミナー</a:t>
            </a:r>
            <a:endParaRPr kumimoji="0" lang="en-US" altLang="ja-JP" sz="2000" kern="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9D8346CD-62C7-4DA5-BF6B-96B4D0A8E488}"/>
              </a:ext>
            </a:extLst>
          </p:cNvPr>
          <p:cNvSpPr txBox="1"/>
          <p:nvPr/>
        </p:nvSpPr>
        <p:spPr>
          <a:xfrm>
            <a:off x="494245" y="2486049"/>
            <a:ext cx="65321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①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少子高齢化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②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人口減少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③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価値観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の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変化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④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転職情報が急増して転職が異常に容易になった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等の要因から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、いかにして</a:t>
            </a:r>
            <a:r>
              <a:rPr kumimoji="0" lang="ja-JP" altLang="ja-JP" sz="1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職場活性化・定着率アップ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を実現するか、悩ましい問題です。退職理由の多くは</a:t>
            </a:r>
            <a:r>
              <a:rPr kumimoji="0" lang="en-US" altLang="ja-JP" sz="12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『</a:t>
            </a:r>
            <a:r>
              <a:rPr kumimoji="0" lang="ja-JP" altLang="ja-JP" sz="1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職場の人間関係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』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とも言われて</a:t>
            </a:r>
            <a:r>
              <a:rPr kumimoji="0" lang="ja-JP" altLang="en-US" sz="12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おり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、とある統計結果では、「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職場で気心知れた友達が３人以上いる人は</a:t>
            </a:r>
            <a:r>
              <a:rPr kumimoji="0" lang="ja-JP" altLang="en-US" sz="12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、</a:t>
            </a:r>
            <a:r>
              <a:rPr kumimoji="0" lang="ja-JP" altLang="ja-JP" sz="1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人生の満足度が２倍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になっていた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」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という統計結果もあります。</a:t>
            </a:r>
            <a:endParaRPr kumimoji="0" lang="en-US" altLang="ja-JP" sz="12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そのため、昔から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定番ではありますが、コミュニケーション研修・チームワーク研修等が多くの企業様で行われて</a:t>
            </a:r>
            <a:r>
              <a:rPr kumimoji="0" lang="ja-JP" altLang="en-US" sz="12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おり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、仕事外のコミュニケーションを増やすことで仕事のコミュニケーションを増やしたり、コミュニケーションの量を増やすことでコミュニケーションの質を上げたりする対策がとられて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います。そこで、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明るく楽しい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研修を一つのキッカケにするために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、クイズ型・ゲーム型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研修をご紹介します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endParaRPr kumimoji="0" lang="en-US" altLang="ja-JP" sz="12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200" dirty="0"/>
              <a:t>＜予定プログラム＞</a:t>
            </a:r>
            <a:endParaRPr lang="en-US" altLang="ja-JP" sz="1200" dirty="0"/>
          </a:p>
          <a:p>
            <a:r>
              <a:rPr lang="ja-JP" altLang="en-US" sz="1200" dirty="0"/>
              <a:t>①ご希望内容等の打合せ　②研修プログラム決定　③研修実施　④研修後の振り返り・効果測定</a:t>
            </a:r>
            <a:endParaRPr lang="en-US" altLang="ja-JP" sz="1200" dirty="0"/>
          </a:p>
          <a:p>
            <a:r>
              <a:rPr lang="ja-JP" altLang="en-US" sz="1200" b="1" dirty="0">
                <a:solidFill>
                  <a:srgbClr val="FF0000"/>
                </a:solidFill>
              </a:rPr>
              <a:t>＜参考資料プレゼント中＞</a:t>
            </a:r>
            <a:endParaRPr lang="en-US" altLang="ja-JP" sz="1200" b="1" dirty="0">
              <a:solidFill>
                <a:srgbClr val="FF0000"/>
              </a:solidFill>
            </a:endParaRPr>
          </a:p>
          <a:p>
            <a:r>
              <a:rPr lang="ja-JP" altLang="en-US" sz="1200" dirty="0"/>
              <a:t>　　①職場活性化・定着率アップのための参考資料集　②すぐに配布できる７０本超のマンガ教材</a:t>
            </a:r>
            <a:endParaRPr lang="en-US" altLang="ja-JP" sz="1200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20595835-6D10-46E8-8E9A-86465D3AD467}"/>
              </a:ext>
            </a:extLst>
          </p:cNvPr>
          <p:cNvSpPr txBox="1"/>
          <p:nvPr/>
        </p:nvSpPr>
        <p:spPr>
          <a:xfrm>
            <a:off x="480649" y="1557528"/>
            <a:ext cx="5615262" cy="92333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dirty="0"/>
              <a:t>『</a:t>
            </a:r>
            <a:r>
              <a:rPr lang="ja-JP" altLang="en-US" dirty="0"/>
              <a:t>採用した人財が辞めてしまう・・・</a:t>
            </a:r>
            <a:r>
              <a:rPr lang="en-US" altLang="ja-JP" dirty="0"/>
              <a:t>』</a:t>
            </a:r>
          </a:p>
          <a:p>
            <a:r>
              <a:rPr lang="en-US" altLang="ja-JP" dirty="0"/>
              <a:t>『</a:t>
            </a:r>
            <a:r>
              <a:rPr lang="ja-JP" altLang="en-US" dirty="0"/>
              <a:t>人手不足で困っている・・・</a:t>
            </a:r>
            <a:r>
              <a:rPr lang="en-US" altLang="ja-JP" dirty="0"/>
              <a:t>』</a:t>
            </a:r>
          </a:p>
          <a:p>
            <a:r>
              <a:rPr lang="en-US" altLang="ja-JP" dirty="0"/>
              <a:t>『</a:t>
            </a:r>
            <a:r>
              <a:rPr lang="ja-JP" altLang="en-US" dirty="0"/>
              <a:t>明るく楽しい研修をキッカケに職場を活性化したい・・・</a:t>
            </a:r>
            <a:r>
              <a:rPr lang="en-US" altLang="ja-JP" dirty="0"/>
              <a:t>』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16DF5792-F60D-4D47-A30C-061C8BD6D1FC}"/>
              </a:ext>
            </a:extLst>
          </p:cNvPr>
          <p:cNvSpPr/>
          <p:nvPr/>
        </p:nvSpPr>
        <p:spPr>
          <a:xfrm>
            <a:off x="419016" y="9090321"/>
            <a:ext cx="6532105" cy="117304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10DEB554-D603-A172-6F92-154825CF63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6548" y="4799564"/>
            <a:ext cx="3225236" cy="1975323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F2BA175C-937F-2827-BD31-6CB44089B6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41488" y="4948260"/>
            <a:ext cx="1365477" cy="1714287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CC633578-C361-A556-442F-52A5F31664E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849" y="4929768"/>
            <a:ext cx="1554217" cy="1731645"/>
          </a:xfrm>
          <a:prstGeom prst="rect">
            <a:avLst/>
          </a:prstGeom>
        </p:spPr>
      </p:pic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5896CFD8-5F53-33BB-3F3D-63FA1FF6E4DE}"/>
              </a:ext>
            </a:extLst>
          </p:cNvPr>
          <p:cNvCxnSpPr/>
          <p:nvPr/>
        </p:nvCxnSpPr>
        <p:spPr>
          <a:xfrm>
            <a:off x="3685068" y="4929768"/>
            <a:ext cx="33412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B3BE485F-1A69-C4CD-C1AB-205DCBB217A4}"/>
              </a:ext>
            </a:extLst>
          </p:cNvPr>
          <p:cNvCxnSpPr/>
          <p:nvPr/>
        </p:nvCxnSpPr>
        <p:spPr>
          <a:xfrm>
            <a:off x="3685068" y="4948260"/>
            <a:ext cx="0" cy="17131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7EC86269-507B-C3C4-C329-16A1678D291A}"/>
              </a:ext>
            </a:extLst>
          </p:cNvPr>
          <p:cNvCxnSpPr/>
          <p:nvPr/>
        </p:nvCxnSpPr>
        <p:spPr>
          <a:xfrm>
            <a:off x="5418028" y="4939013"/>
            <a:ext cx="0" cy="17131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322C2D99-0FE5-7961-7328-432A9432E63A}"/>
              </a:ext>
            </a:extLst>
          </p:cNvPr>
          <p:cNvCxnSpPr/>
          <p:nvPr/>
        </p:nvCxnSpPr>
        <p:spPr>
          <a:xfrm>
            <a:off x="7026350" y="4948260"/>
            <a:ext cx="0" cy="17131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F4D82B15-8051-FB00-27FB-413FF84E4C55}"/>
              </a:ext>
            </a:extLst>
          </p:cNvPr>
          <p:cNvCxnSpPr/>
          <p:nvPr/>
        </p:nvCxnSpPr>
        <p:spPr>
          <a:xfrm>
            <a:off x="3685068" y="6661413"/>
            <a:ext cx="33412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50561306-33C2-AF23-738E-A591F9CF468F}"/>
              </a:ext>
            </a:extLst>
          </p:cNvPr>
          <p:cNvCxnSpPr>
            <a:cxnSpLocks/>
          </p:cNvCxnSpPr>
          <p:nvPr/>
        </p:nvCxnSpPr>
        <p:spPr>
          <a:xfrm>
            <a:off x="494245" y="3977754"/>
            <a:ext cx="65058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53B74105-3269-ECF1-DE34-DBBB172119B0}"/>
              </a:ext>
            </a:extLst>
          </p:cNvPr>
          <p:cNvCxnSpPr>
            <a:cxnSpLocks/>
          </p:cNvCxnSpPr>
          <p:nvPr/>
        </p:nvCxnSpPr>
        <p:spPr>
          <a:xfrm>
            <a:off x="480649" y="4794373"/>
            <a:ext cx="65058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EE0C3320-D1B7-6CDD-81AA-A0A9935E0A09}"/>
              </a:ext>
            </a:extLst>
          </p:cNvPr>
          <p:cNvCxnSpPr>
            <a:cxnSpLocks/>
          </p:cNvCxnSpPr>
          <p:nvPr/>
        </p:nvCxnSpPr>
        <p:spPr>
          <a:xfrm>
            <a:off x="494245" y="3977754"/>
            <a:ext cx="0" cy="8166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78EE0A0D-2C5C-88B5-01DA-280A7F410BCD}"/>
              </a:ext>
            </a:extLst>
          </p:cNvPr>
          <p:cNvCxnSpPr>
            <a:cxnSpLocks/>
          </p:cNvCxnSpPr>
          <p:nvPr/>
        </p:nvCxnSpPr>
        <p:spPr>
          <a:xfrm>
            <a:off x="6989137" y="3977754"/>
            <a:ext cx="0" cy="8166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図 1" descr="テキスト, 手紙&#10;&#10;自動的に生成された説明">
            <a:extLst>
              <a:ext uri="{FF2B5EF4-FFF2-40B4-BE49-F238E27FC236}">
                <a16:creationId xmlns:a16="http://schemas.microsoft.com/office/drawing/2014/main" id="{BB3319B1-BE4F-1EB3-1058-DA4557162E6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45" y="6888360"/>
            <a:ext cx="3190824" cy="2059669"/>
          </a:xfrm>
          <a:prstGeom prst="rect">
            <a:avLst/>
          </a:prstGeom>
        </p:spPr>
      </p:pic>
      <p:pic>
        <p:nvPicPr>
          <p:cNvPr id="5" name="図 4" descr="テキスト, 手紙&#10;&#10;自動的に生成された説明">
            <a:extLst>
              <a:ext uri="{FF2B5EF4-FFF2-40B4-BE49-F238E27FC236}">
                <a16:creationId xmlns:a16="http://schemas.microsoft.com/office/drawing/2014/main" id="{30749CF0-76C1-E814-51AA-45AC9B4F725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009" y="6888360"/>
            <a:ext cx="3341281" cy="2088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988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2815</TotalTime>
  <Words>281</Words>
  <Application>Microsoft Office PowerPoint</Application>
  <PresentationFormat>ユーザー設定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Administrator</dc:creator>
  <cp:lastModifiedBy>武久 藤堂</cp:lastModifiedBy>
  <cp:revision>328</cp:revision>
  <cp:lastPrinted>2019-11-12T08:02:28Z</cp:lastPrinted>
  <dcterms:created xsi:type="dcterms:W3CDTF">2010-02-18T06:27:40Z</dcterms:created>
  <dcterms:modified xsi:type="dcterms:W3CDTF">2023-06-06T19:33:03Z</dcterms:modified>
</cp:coreProperties>
</file>