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6" r:id="rId2"/>
    <p:sldId id="407" r:id="rId3"/>
    <p:sldId id="384" r:id="rId4"/>
    <p:sldId id="409" r:id="rId5"/>
    <p:sldId id="441" r:id="rId6"/>
    <p:sldId id="442" r:id="rId7"/>
    <p:sldId id="443" r:id="rId8"/>
    <p:sldId id="410" r:id="rId9"/>
    <p:sldId id="444" r:id="rId10"/>
    <p:sldId id="438" r:id="rId11"/>
    <p:sldId id="445" r:id="rId12"/>
    <p:sldId id="446" r:id="rId13"/>
    <p:sldId id="447" r:id="rId14"/>
    <p:sldId id="448" r:id="rId15"/>
    <p:sldId id="472" r:id="rId16"/>
    <p:sldId id="473" r:id="rId17"/>
    <p:sldId id="474" r:id="rId18"/>
    <p:sldId id="476" r:id="rId19"/>
    <p:sldId id="477" r:id="rId20"/>
    <p:sldId id="478" r:id="rId21"/>
    <p:sldId id="475" r:id="rId22"/>
    <p:sldId id="479" r:id="rId23"/>
    <p:sldId id="490" r:id="rId24"/>
    <p:sldId id="480" r:id="rId25"/>
    <p:sldId id="481" r:id="rId26"/>
    <p:sldId id="482" r:id="rId27"/>
    <p:sldId id="483" r:id="rId28"/>
    <p:sldId id="484" r:id="rId29"/>
    <p:sldId id="485" r:id="rId30"/>
    <p:sldId id="486" r:id="rId31"/>
    <p:sldId id="487" r:id="rId32"/>
    <p:sldId id="488" r:id="rId33"/>
    <p:sldId id="489" r:id="rId3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28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90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76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84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37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32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56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4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77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59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73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D2C4B-75D6-44B0-B823-5E25E72FD14F}" type="datetimeFigureOut">
              <a:rPr kumimoji="1" lang="ja-JP" altLang="en-US" smtClean="0"/>
              <a:t>2022/3/6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4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464" y="-233036"/>
            <a:ext cx="1185817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600" dirty="0"/>
              <a:t>成年年齢</a:t>
            </a:r>
            <a:endParaRPr kumimoji="1" lang="en-US" altLang="ja-JP" sz="16600" dirty="0"/>
          </a:p>
          <a:p>
            <a:r>
              <a:rPr lang="ja-JP" altLang="en-US" sz="16600" dirty="0"/>
              <a:t>　引き下げ</a:t>
            </a:r>
            <a:endParaRPr kumimoji="1" lang="ja-JP" altLang="en-US" sz="166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7C58FB-3FB4-48DF-83E8-017DCE0EE3DD}"/>
              </a:ext>
            </a:extLst>
          </p:cNvPr>
          <p:cNvSpPr txBox="1"/>
          <p:nvPr/>
        </p:nvSpPr>
        <p:spPr>
          <a:xfrm>
            <a:off x="4376791" y="5103674"/>
            <a:ext cx="78152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5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民事関係</a:t>
            </a:r>
            <a:r>
              <a:rPr kumimoji="1" lang="ja-JP" altLang="en-US" sz="5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ケーススタディ</a:t>
            </a:r>
            <a:endParaRPr kumimoji="1" lang="en-US" altLang="ja-JP" sz="5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5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</a:t>
            </a:r>
            <a:r>
              <a:rPr kumimoji="1" lang="ja-JP" altLang="en-US" sz="5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紙芝居</a:t>
            </a:r>
          </a:p>
        </p:txBody>
      </p:sp>
    </p:spTree>
    <p:extLst>
      <p:ext uri="{BB962C8B-B14F-4D97-AF65-F5344CB8AC3E}">
        <p14:creationId xmlns:p14="http://schemas.microsoft.com/office/powerpoint/2010/main" val="4212984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0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7220AB1F-CFCB-4765-AFAD-1192369F1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2" y="276448"/>
            <a:ext cx="10898372" cy="60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4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85F5B22-563E-4190-B77A-B18C01525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6" y="255181"/>
            <a:ext cx="10877107" cy="64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5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92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36104" y="1396732"/>
            <a:ext cx="1185817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700" dirty="0"/>
              <a:t>専門家</a:t>
            </a:r>
          </a:p>
        </p:txBody>
      </p:sp>
    </p:spTree>
    <p:extLst>
      <p:ext uri="{BB962C8B-B14F-4D97-AF65-F5344CB8AC3E}">
        <p14:creationId xmlns:p14="http://schemas.microsoft.com/office/powerpoint/2010/main" val="79752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9" y="68826"/>
            <a:ext cx="11079241" cy="678917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9405326" y="150171"/>
            <a:ext cx="2308324" cy="63713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Ｃ先生</a:t>
            </a:r>
          </a:p>
        </p:txBody>
      </p:sp>
    </p:spTree>
    <p:extLst>
      <p:ext uri="{BB962C8B-B14F-4D97-AF65-F5344CB8AC3E}">
        <p14:creationId xmlns:p14="http://schemas.microsoft.com/office/powerpoint/2010/main" val="173404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9657" y="290946"/>
            <a:ext cx="1185817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900" dirty="0"/>
              <a:t>２０２０年</a:t>
            </a:r>
            <a:endParaRPr lang="en-US" altLang="ja-JP" sz="19900" dirty="0"/>
          </a:p>
          <a:p>
            <a:r>
              <a:rPr kumimoji="1" lang="ja-JP" altLang="en-US" sz="19900" dirty="0"/>
              <a:t>○月</a:t>
            </a:r>
            <a:r>
              <a:rPr kumimoji="1" lang="en-US" altLang="ja-JP" sz="19900" dirty="0"/>
              <a:t>×</a:t>
            </a:r>
            <a:r>
              <a:rPr kumimoji="1" lang="ja-JP" altLang="en-US" sz="19900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967240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9657" y="290946"/>
            <a:ext cx="1185817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900" dirty="0"/>
              <a:t>A</a:t>
            </a:r>
            <a:r>
              <a:rPr lang="ja-JP" altLang="en-US" sz="19900" dirty="0"/>
              <a:t>君１８歳</a:t>
            </a:r>
            <a:endParaRPr lang="en-US" altLang="ja-JP" sz="19900" dirty="0"/>
          </a:p>
          <a:p>
            <a:r>
              <a:rPr kumimoji="1" lang="ja-JP" altLang="en-US" sz="19900" dirty="0"/>
              <a:t>　　未成年</a:t>
            </a:r>
          </a:p>
        </p:txBody>
      </p:sp>
    </p:spTree>
    <p:extLst>
      <p:ext uri="{BB962C8B-B14F-4D97-AF65-F5344CB8AC3E}">
        <p14:creationId xmlns:p14="http://schemas.microsoft.com/office/powerpoint/2010/main" val="2088423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6914" y="1259175"/>
            <a:ext cx="118581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800" dirty="0"/>
              <a:t>未成年者</a:t>
            </a:r>
            <a:endParaRPr kumimoji="1" lang="en-US" altLang="ja-JP" sz="13800" dirty="0"/>
          </a:p>
          <a:p>
            <a:r>
              <a:rPr kumimoji="1" lang="ja-JP" altLang="en-US" sz="13800" dirty="0"/>
              <a:t>契約の</a:t>
            </a:r>
            <a:r>
              <a:rPr lang="ja-JP" altLang="en-US" sz="13800" dirty="0"/>
              <a:t>取消権</a:t>
            </a:r>
            <a:endParaRPr kumimoji="1" lang="ja-JP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188913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6914" y="1673179"/>
            <a:ext cx="1185817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900" dirty="0"/>
              <a:t>例外もある</a:t>
            </a:r>
            <a:endParaRPr kumimoji="1" lang="ja-JP" altLang="en-US" sz="19900" dirty="0"/>
          </a:p>
        </p:txBody>
      </p:sp>
    </p:spTree>
    <p:extLst>
      <p:ext uri="{BB962C8B-B14F-4D97-AF65-F5344CB8AC3E}">
        <p14:creationId xmlns:p14="http://schemas.microsoft.com/office/powerpoint/2010/main" val="375343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9657" y="290946"/>
            <a:ext cx="1185817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900" dirty="0"/>
              <a:t>２０２０年</a:t>
            </a:r>
            <a:endParaRPr lang="en-US" altLang="ja-JP" sz="19900" dirty="0"/>
          </a:p>
          <a:p>
            <a:r>
              <a:rPr kumimoji="1" lang="ja-JP" altLang="en-US" sz="19900" dirty="0"/>
              <a:t>○月</a:t>
            </a:r>
            <a:r>
              <a:rPr kumimoji="1" lang="en-US" altLang="ja-JP" sz="19900" dirty="0"/>
              <a:t>×</a:t>
            </a:r>
            <a:r>
              <a:rPr kumimoji="1" lang="ja-JP" altLang="en-US" sz="19900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484695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4" y="-121872"/>
            <a:ext cx="12358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8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9657" y="290946"/>
            <a:ext cx="1185817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900" dirty="0"/>
              <a:t>２０２２年</a:t>
            </a:r>
            <a:endParaRPr lang="en-US" altLang="ja-JP" sz="19900" dirty="0"/>
          </a:p>
          <a:p>
            <a:r>
              <a:rPr lang="ja-JP" altLang="en-US" sz="19900"/>
              <a:t>４</a:t>
            </a:r>
            <a:r>
              <a:rPr kumimoji="1" lang="ja-JP" altLang="en-US" sz="19900"/>
              <a:t>月２日</a:t>
            </a:r>
            <a:endParaRPr kumimoji="1" lang="ja-JP" altLang="en-US" sz="19900" dirty="0"/>
          </a:p>
        </p:txBody>
      </p:sp>
    </p:spTree>
    <p:extLst>
      <p:ext uri="{BB962C8B-B14F-4D97-AF65-F5344CB8AC3E}">
        <p14:creationId xmlns:p14="http://schemas.microsoft.com/office/powerpoint/2010/main" val="3633032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4EC4780-A6B4-472D-AED5-B7B4BB99F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2" y="202019"/>
            <a:ext cx="11713858" cy="6453961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0" y="202019"/>
            <a:ext cx="2739211" cy="221599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3800" b="1" dirty="0"/>
              <a:t>１８</a:t>
            </a:r>
            <a:endParaRPr kumimoji="1" lang="ja-JP" altLang="en-US" sz="138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300389" y="304800"/>
            <a:ext cx="2739211" cy="50965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600" dirty="0"/>
              <a:t> Ｄ子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9A173A-B727-4B34-9CCC-C3E205F0A664}"/>
              </a:ext>
            </a:extLst>
          </p:cNvPr>
          <p:cNvSpPr txBox="1"/>
          <p:nvPr/>
        </p:nvSpPr>
        <p:spPr>
          <a:xfrm>
            <a:off x="570291" y="2313940"/>
            <a:ext cx="1954381" cy="18620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sz="11500" b="1" dirty="0"/>
              <a:t>歳</a:t>
            </a:r>
          </a:p>
        </p:txBody>
      </p:sp>
    </p:spTree>
    <p:extLst>
      <p:ext uri="{BB962C8B-B14F-4D97-AF65-F5344CB8AC3E}">
        <p14:creationId xmlns:p14="http://schemas.microsoft.com/office/powerpoint/2010/main" val="812170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パソコンの画面&#10;&#10;低い精度で自動的に生成された説明">
            <a:extLst>
              <a:ext uri="{FF2B5EF4-FFF2-40B4-BE49-F238E27FC236}">
                <a16:creationId xmlns:a16="http://schemas.microsoft.com/office/drawing/2014/main" id="{A417D46C-3C91-45C9-BF94-EF5C3ACF7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8" y="329610"/>
            <a:ext cx="11313042" cy="62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15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2CCD62D-10AD-4007-A34E-16AA9C45A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5" y="292395"/>
            <a:ext cx="11472530" cy="627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61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6948924-64F3-4631-821C-E61533AC8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5" y="202020"/>
            <a:ext cx="11227981" cy="63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40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DA20E22-1FA4-4CE2-A837-E2C805694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2" y="212652"/>
            <a:ext cx="11685181" cy="637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10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A6CAB76-AB4C-4159-9901-2171035B6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4" y="170122"/>
            <a:ext cx="11525693" cy="645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0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9657" y="290946"/>
            <a:ext cx="118581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dirty="0"/>
              <a:t>一年間</a:t>
            </a:r>
            <a:endParaRPr lang="en-US" altLang="ja-JP" sz="9600" dirty="0"/>
          </a:p>
          <a:p>
            <a:r>
              <a:rPr lang="ja-JP" altLang="en-US" sz="9600" dirty="0"/>
              <a:t>　月額１，０００円</a:t>
            </a:r>
            <a:endParaRPr lang="en-US" altLang="ja-JP" sz="9600" dirty="0"/>
          </a:p>
          <a:p>
            <a:r>
              <a:rPr kumimoji="1" lang="ja-JP" altLang="en-US" sz="9600" dirty="0"/>
              <a:t>一年後</a:t>
            </a:r>
            <a:endParaRPr kumimoji="1" lang="en-US" altLang="ja-JP" sz="9600" dirty="0"/>
          </a:p>
          <a:p>
            <a:r>
              <a:rPr lang="ja-JP" altLang="en-US" sz="9600" dirty="0"/>
              <a:t>　</a:t>
            </a:r>
            <a:r>
              <a:rPr kumimoji="1" lang="ja-JP" altLang="en-US" sz="9600" dirty="0"/>
              <a:t>２８８，０００円一括</a:t>
            </a:r>
          </a:p>
        </p:txBody>
      </p:sp>
    </p:spTree>
    <p:extLst>
      <p:ext uri="{BB962C8B-B14F-4D97-AF65-F5344CB8AC3E}">
        <p14:creationId xmlns:p14="http://schemas.microsoft.com/office/powerpoint/2010/main" val="1223027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93EBE06-D4E9-40CC-8727-5FE15280A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8" y="233916"/>
            <a:ext cx="11419367" cy="641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9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4" y="-121872"/>
            <a:ext cx="12358254" cy="68580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0" y="202019"/>
            <a:ext cx="1954381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9600" b="1" dirty="0"/>
              <a:t>１８</a:t>
            </a:r>
            <a:endParaRPr kumimoji="1" lang="ja-JP" altLang="en-US" sz="96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085219" y="304800"/>
            <a:ext cx="1954381" cy="36317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1500" dirty="0"/>
              <a:t> Ａ君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9A173A-B727-4B34-9CCC-C3E205F0A664}"/>
              </a:ext>
            </a:extLst>
          </p:cNvPr>
          <p:cNvSpPr txBox="1"/>
          <p:nvPr/>
        </p:nvSpPr>
        <p:spPr>
          <a:xfrm>
            <a:off x="325742" y="1771679"/>
            <a:ext cx="1954381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sz="8800" b="1" dirty="0"/>
              <a:t>歳</a:t>
            </a:r>
          </a:p>
        </p:txBody>
      </p:sp>
    </p:spTree>
    <p:extLst>
      <p:ext uri="{BB962C8B-B14F-4D97-AF65-F5344CB8AC3E}">
        <p14:creationId xmlns:p14="http://schemas.microsoft.com/office/powerpoint/2010/main" val="3044563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9" y="68826"/>
            <a:ext cx="11079241" cy="678917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9405326" y="150171"/>
            <a:ext cx="2308324" cy="63713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Ｃ先生</a:t>
            </a:r>
          </a:p>
        </p:txBody>
      </p:sp>
    </p:spTree>
    <p:extLst>
      <p:ext uri="{BB962C8B-B14F-4D97-AF65-F5344CB8AC3E}">
        <p14:creationId xmlns:p14="http://schemas.microsoft.com/office/powerpoint/2010/main" val="2521756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9657" y="290946"/>
            <a:ext cx="1185817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900" dirty="0"/>
              <a:t>２０２２年</a:t>
            </a:r>
            <a:endParaRPr lang="en-US" altLang="ja-JP" sz="19900" dirty="0"/>
          </a:p>
          <a:p>
            <a:r>
              <a:rPr lang="ja-JP" altLang="en-US" sz="19900" dirty="0"/>
              <a:t>４</a:t>
            </a:r>
            <a:r>
              <a:rPr kumimoji="1" lang="ja-JP" altLang="en-US" sz="19900" dirty="0"/>
              <a:t>月２日</a:t>
            </a:r>
          </a:p>
        </p:txBody>
      </p:sp>
    </p:spTree>
    <p:extLst>
      <p:ext uri="{BB962C8B-B14F-4D97-AF65-F5344CB8AC3E}">
        <p14:creationId xmlns:p14="http://schemas.microsoft.com/office/powerpoint/2010/main" val="789011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9657" y="290946"/>
            <a:ext cx="1185817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900" dirty="0"/>
              <a:t>D</a:t>
            </a:r>
            <a:r>
              <a:rPr lang="ja-JP" altLang="en-US" sz="19900" dirty="0"/>
              <a:t>子１８歳</a:t>
            </a:r>
            <a:endParaRPr lang="en-US" altLang="ja-JP" sz="19900" dirty="0"/>
          </a:p>
          <a:p>
            <a:r>
              <a:rPr kumimoji="1" lang="ja-JP" altLang="en-US" sz="19900" dirty="0"/>
              <a:t>　　　成年</a:t>
            </a:r>
          </a:p>
        </p:txBody>
      </p:sp>
    </p:spTree>
    <p:extLst>
      <p:ext uri="{BB962C8B-B14F-4D97-AF65-F5344CB8AC3E}">
        <p14:creationId xmlns:p14="http://schemas.microsoft.com/office/powerpoint/2010/main" val="3195031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93EBE06-D4E9-40CC-8727-5FE15280A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8" y="233916"/>
            <a:ext cx="11419367" cy="641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9657" y="290946"/>
            <a:ext cx="1185817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800" dirty="0"/>
              <a:t>オンライン</a:t>
            </a:r>
            <a:endParaRPr lang="en-US" altLang="ja-JP" sz="13800" dirty="0"/>
          </a:p>
          <a:p>
            <a:r>
              <a:rPr kumimoji="1" lang="ja-JP" altLang="en-US" sz="13800" dirty="0"/>
              <a:t>　カウンセラー</a:t>
            </a:r>
            <a:endParaRPr kumimoji="1" lang="en-US" altLang="ja-JP" sz="13800" dirty="0"/>
          </a:p>
          <a:p>
            <a:r>
              <a:rPr lang="ja-JP" altLang="en-US" sz="13800" dirty="0"/>
              <a:t>　　大儲け</a:t>
            </a:r>
            <a:endParaRPr kumimoji="1" lang="ja-JP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70518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4" y="-121872"/>
            <a:ext cx="12358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4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9657" y="290946"/>
            <a:ext cx="1185817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800" dirty="0"/>
              <a:t>・資格取得講習</a:t>
            </a:r>
            <a:endParaRPr lang="en-US" altLang="ja-JP" sz="13800" dirty="0"/>
          </a:p>
          <a:p>
            <a:r>
              <a:rPr kumimoji="1" lang="ja-JP" altLang="en-US" sz="13800" dirty="0"/>
              <a:t>・５０万円</a:t>
            </a:r>
            <a:endParaRPr kumimoji="1" lang="en-US" altLang="ja-JP" sz="13800" dirty="0"/>
          </a:p>
          <a:p>
            <a:r>
              <a:rPr lang="ja-JP" altLang="en-US" sz="13800" dirty="0"/>
              <a:t>・特別融資</a:t>
            </a:r>
            <a:endParaRPr kumimoji="1" lang="ja-JP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359990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4" y="-121872"/>
            <a:ext cx="12358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3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36104" y="1566853"/>
            <a:ext cx="1185817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900" dirty="0"/>
              <a:t>一か月後</a:t>
            </a:r>
            <a:endParaRPr kumimoji="1" lang="ja-JP" altLang="en-US" sz="19900" dirty="0"/>
          </a:p>
        </p:txBody>
      </p:sp>
    </p:spTree>
    <p:extLst>
      <p:ext uri="{BB962C8B-B14F-4D97-AF65-F5344CB8AC3E}">
        <p14:creationId xmlns:p14="http://schemas.microsoft.com/office/powerpoint/2010/main" val="4248776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6914" y="450434"/>
            <a:ext cx="1185817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600" dirty="0"/>
              <a:t>不合格</a:t>
            </a:r>
            <a:endParaRPr lang="en-US" altLang="ja-JP" sz="16600" dirty="0"/>
          </a:p>
          <a:p>
            <a:r>
              <a:rPr kumimoji="1" lang="ja-JP" altLang="en-US" sz="16600" dirty="0"/>
              <a:t>申込やり直し</a:t>
            </a:r>
          </a:p>
        </p:txBody>
      </p:sp>
    </p:spTree>
    <p:extLst>
      <p:ext uri="{BB962C8B-B14F-4D97-AF65-F5344CB8AC3E}">
        <p14:creationId xmlns:p14="http://schemas.microsoft.com/office/powerpoint/2010/main" val="1560608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81</Words>
  <Application>Microsoft Office PowerPoint</Application>
  <PresentationFormat>ワイド画面</PresentationFormat>
  <Paragraphs>41</Paragraphs>
  <Slides>33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9" baseType="lpstr">
      <vt:lpstr>ＭＳ ゴシック</vt:lpstr>
      <vt:lpstr>ＭＳ 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藤堂武久</dc:creator>
  <cp:lastModifiedBy>藤堂 武久</cp:lastModifiedBy>
  <cp:revision>23</cp:revision>
  <dcterms:created xsi:type="dcterms:W3CDTF">2017-01-25T08:40:01Z</dcterms:created>
  <dcterms:modified xsi:type="dcterms:W3CDTF">2022-03-05T22:53:41Z</dcterms:modified>
</cp:coreProperties>
</file>