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03" r:id="rId2"/>
    <p:sldId id="420" r:id="rId3"/>
    <p:sldId id="1343" r:id="rId4"/>
    <p:sldId id="1369" r:id="rId5"/>
    <p:sldId id="462" r:id="rId6"/>
    <p:sldId id="1359" r:id="rId7"/>
    <p:sldId id="1357" r:id="rId8"/>
    <p:sldId id="1358" r:id="rId9"/>
    <p:sldId id="1360" r:id="rId10"/>
    <p:sldId id="1361" r:id="rId11"/>
    <p:sldId id="1362" r:id="rId12"/>
    <p:sldId id="1363" r:id="rId13"/>
    <p:sldId id="1364" r:id="rId14"/>
    <p:sldId id="1365" r:id="rId15"/>
    <p:sldId id="1366" r:id="rId16"/>
    <p:sldId id="1367" r:id="rId17"/>
    <p:sldId id="1368" r:id="rId18"/>
    <p:sldId id="47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8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0B2CB4-E452-49FC-A83A-4CAB2A92FDDB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</dgm:pt>
    <dgm:pt modelId="{D65C8E9A-E784-471E-AEC6-6DB30FA7DA09}">
      <dgm:prSet phldrT="[テキスト]"/>
      <dgm:spPr/>
      <dgm:t>
        <a:bodyPr/>
        <a:lstStyle/>
        <a:p>
          <a:r>
            <a: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rPr>
            <a:t>好き</a:t>
          </a:r>
        </a:p>
      </dgm:t>
    </dgm:pt>
    <dgm:pt modelId="{BBAB24CB-49E7-44A8-B6BC-0014FA1EB7CD}" type="parTrans" cxnId="{B7F5D895-842D-4CBB-B182-6A3CC88869ED}">
      <dgm:prSet/>
      <dgm:spPr/>
      <dgm:t>
        <a:bodyPr/>
        <a:lstStyle/>
        <a:p>
          <a:endParaRPr kumimoji="1" lang="ja-JP" altLang="en-US"/>
        </a:p>
      </dgm:t>
    </dgm:pt>
    <dgm:pt modelId="{9AF3D61D-DFF2-4B7B-9A46-5BE3D405AE2C}" type="sibTrans" cxnId="{B7F5D895-842D-4CBB-B182-6A3CC88869ED}">
      <dgm:prSet/>
      <dgm:spPr/>
      <dgm:t>
        <a:bodyPr/>
        <a:lstStyle/>
        <a:p>
          <a:endParaRPr kumimoji="1" lang="ja-JP" altLang="en-US"/>
        </a:p>
      </dgm:t>
    </dgm:pt>
    <dgm:pt modelId="{36DC5C73-37EC-451D-83E8-CB8AF7B2FFC1}">
      <dgm:prSet phldrT="[テキスト]"/>
      <dgm:spPr/>
      <dgm:t>
        <a:bodyPr/>
        <a:lstStyle/>
        <a:p>
          <a:r>
            <a: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rPr>
            <a:t>ニーズ</a:t>
          </a:r>
        </a:p>
      </dgm:t>
    </dgm:pt>
    <dgm:pt modelId="{43A3B304-5ACE-4ED0-9E09-8A46CA0C601F}" type="parTrans" cxnId="{B7E99DF7-9CB4-4832-AB90-89016AFDDA1B}">
      <dgm:prSet/>
      <dgm:spPr/>
      <dgm:t>
        <a:bodyPr/>
        <a:lstStyle/>
        <a:p>
          <a:endParaRPr kumimoji="1" lang="ja-JP" altLang="en-US"/>
        </a:p>
      </dgm:t>
    </dgm:pt>
    <dgm:pt modelId="{4073C27D-93CF-4ADF-9B77-97AED9C3ACC1}" type="sibTrans" cxnId="{B7E99DF7-9CB4-4832-AB90-89016AFDDA1B}">
      <dgm:prSet/>
      <dgm:spPr/>
      <dgm:t>
        <a:bodyPr/>
        <a:lstStyle/>
        <a:p>
          <a:endParaRPr kumimoji="1" lang="ja-JP" altLang="en-US"/>
        </a:p>
      </dgm:t>
    </dgm:pt>
    <dgm:pt modelId="{9961085C-63C6-464C-B6BE-BD464D969EA4}">
      <dgm:prSet phldrT="[テキスト]"/>
      <dgm:spPr/>
      <dgm:t>
        <a:bodyPr/>
        <a:lstStyle/>
        <a:p>
          <a:r>
            <a: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rPr>
            <a:t>得意</a:t>
          </a:r>
        </a:p>
      </dgm:t>
    </dgm:pt>
    <dgm:pt modelId="{FB3D0DEA-489B-44FB-BC97-F787D13982CB}" type="parTrans" cxnId="{B30A4F70-369D-4034-A945-7076A84D07DA}">
      <dgm:prSet/>
      <dgm:spPr/>
      <dgm:t>
        <a:bodyPr/>
        <a:lstStyle/>
        <a:p>
          <a:endParaRPr kumimoji="1" lang="ja-JP" altLang="en-US"/>
        </a:p>
      </dgm:t>
    </dgm:pt>
    <dgm:pt modelId="{9CC0ACEF-1D6B-4ACF-BE6F-6F111711CF6E}" type="sibTrans" cxnId="{B30A4F70-369D-4034-A945-7076A84D07DA}">
      <dgm:prSet/>
      <dgm:spPr/>
      <dgm:t>
        <a:bodyPr/>
        <a:lstStyle/>
        <a:p>
          <a:endParaRPr kumimoji="1" lang="ja-JP" altLang="en-US"/>
        </a:p>
      </dgm:t>
    </dgm:pt>
    <dgm:pt modelId="{620E1510-83A4-41D9-9988-F8B0AFBE5582}" type="pres">
      <dgm:prSet presAssocID="{AD0B2CB4-E452-49FC-A83A-4CAB2A92FDDB}" presName="compositeShape" presStyleCnt="0">
        <dgm:presLayoutVars>
          <dgm:chMax val="7"/>
          <dgm:dir/>
          <dgm:resizeHandles val="exact"/>
        </dgm:presLayoutVars>
      </dgm:prSet>
      <dgm:spPr/>
    </dgm:pt>
    <dgm:pt modelId="{FC7D4D3E-56C2-44C2-AA8B-F57BA6C548F8}" type="pres">
      <dgm:prSet presAssocID="{D65C8E9A-E784-471E-AEC6-6DB30FA7DA09}" presName="circ1" presStyleLbl="vennNode1" presStyleIdx="0" presStyleCnt="3"/>
      <dgm:spPr/>
    </dgm:pt>
    <dgm:pt modelId="{E7299F67-B373-4FA2-9ED1-DFE7F6F77EA9}" type="pres">
      <dgm:prSet presAssocID="{D65C8E9A-E784-471E-AEC6-6DB30FA7DA0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D562A91-873C-4D10-B3BC-732EE44B510D}" type="pres">
      <dgm:prSet presAssocID="{36DC5C73-37EC-451D-83E8-CB8AF7B2FFC1}" presName="circ2" presStyleLbl="vennNode1" presStyleIdx="1" presStyleCnt="3"/>
      <dgm:spPr/>
    </dgm:pt>
    <dgm:pt modelId="{3099884B-E969-4405-AAB2-5BD9B15ED0BA}" type="pres">
      <dgm:prSet presAssocID="{36DC5C73-37EC-451D-83E8-CB8AF7B2FFC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D957B05-5F35-4EBB-86A6-75780609FA79}" type="pres">
      <dgm:prSet presAssocID="{9961085C-63C6-464C-B6BE-BD464D969EA4}" presName="circ3" presStyleLbl="vennNode1" presStyleIdx="2" presStyleCnt="3"/>
      <dgm:spPr/>
    </dgm:pt>
    <dgm:pt modelId="{CD4569F5-9C90-4D2F-99F1-00174477AFBB}" type="pres">
      <dgm:prSet presAssocID="{9961085C-63C6-464C-B6BE-BD464D969EA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F3F352B-C627-4693-904A-1B1BEE49631C}" type="presOf" srcId="{36DC5C73-37EC-451D-83E8-CB8AF7B2FFC1}" destId="{4D562A91-873C-4D10-B3BC-732EE44B510D}" srcOrd="0" destOrd="0" presId="urn:microsoft.com/office/officeart/2005/8/layout/venn1"/>
    <dgm:cxn modelId="{B30A4F70-369D-4034-A945-7076A84D07DA}" srcId="{AD0B2CB4-E452-49FC-A83A-4CAB2A92FDDB}" destId="{9961085C-63C6-464C-B6BE-BD464D969EA4}" srcOrd="2" destOrd="0" parTransId="{FB3D0DEA-489B-44FB-BC97-F787D13982CB}" sibTransId="{9CC0ACEF-1D6B-4ACF-BE6F-6F111711CF6E}"/>
    <dgm:cxn modelId="{7B3F867B-CD4C-498E-B27A-E591F5745689}" type="presOf" srcId="{9961085C-63C6-464C-B6BE-BD464D969EA4}" destId="{CD4569F5-9C90-4D2F-99F1-00174477AFBB}" srcOrd="1" destOrd="0" presId="urn:microsoft.com/office/officeart/2005/8/layout/venn1"/>
    <dgm:cxn modelId="{B7F5D895-842D-4CBB-B182-6A3CC88869ED}" srcId="{AD0B2CB4-E452-49FC-A83A-4CAB2A92FDDB}" destId="{D65C8E9A-E784-471E-AEC6-6DB30FA7DA09}" srcOrd="0" destOrd="0" parTransId="{BBAB24CB-49E7-44A8-B6BC-0014FA1EB7CD}" sibTransId="{9AF3D61D-DFF2-4B7B-9A46-5BE3D405AE2C}"/>
    <dgm:cxn modelId="{D47C44A4-8537-4BC9-B53C-7359424709F2}" type="presOf" srcId="{D65C8E9A-E784-471E-AEC6-6DB30FA7DA09}" destId="{E7299F67-B373-4FA2-9ED1-DFE7F6F77EA9}" srcOrd="1" destOrd="0" presId="urn:microsoft.com/office/officeart/2005/8/layout/venn1"/>
    <dgm:cxn modelId="{64E4C9D2-ABD3-4D2B-9B20-A9FFA9E4F2B4}" type="presOf" srcId="{D65C8E9A-E784-471E-AEC6-6DB30FA7DA09}" destId="{FC7D4D3E-56C2-44C2-AA8B-F57BA6C548F8}" srcOrd="0" destOrd="0" presId="urn:microsoft.com/office/officeart/2005/8/layout/venn1"/>
    <dgm:cxn modelId="{4C3390E5-35D4-4369-B984-B9A4D8B43A07}" type="presOf" srcId="{36DC5C73-37EC-451D-83E8-CB8AF7B2FFC1}" destId="{3099884B-E969-4405-AAB2-5BD9B15ED0BA}" srcOrd="1" destOrd="0" presId="urn:microsoft.com/office/officeart/2005/8/layout/venn1"/>
    <dgm:cxn modelId="{834DC3F0-E0CF-4865-937D-6372E08CAEF2}" type="presOf" srcId="{9961085C-63C6-464C-B6BE-BD464D969EA4}" destId="{AD957B05-5F35-4EBB-86A6-75780609FA79}" srcOrd="0" destOrd="0" presId="urn:microsoft.com/office/officeart/2005/8/layout/venn1"/>
    <dgm:cxn modelId="{3EBA33F4-CBEC-4C42-B092-3B15F0D5FC4E}" type="presOf" srcId="{AD0B2CB4-E452-49FC-A83A-4CAB2A92FDDB}" destId="{620E1510-83A4-41D9-9988-F8B0AFBE5582}" srcOrd="0" destOrd="0" presId="urn:microsoft.com/office/officeart/2005/8/layout/venn1"/>
    <dgm:cxn modelId="{B7E99DF7-9CB4-4832-AB90-89016AFDDA1B}" srcId="{AD0B2CB4-E452-49FC-A83A-4CAB2A92FDDB}" destId="{36DC5C73-37EC-451D-83E8-CB8AF7B2FFC1}" srcOrd="1" destOrd="0" parTransId="{43A3B304-5ACE-4ED0-9E09-8A46CA0C601F}" sibTransId="{4073C27D-93CF-4ADF-9B77-97AED9C3ACC1}"/>
    <dgm:cxn modelId="{23BF8609-1071-4466-81E0-A57A4FA68CB3}" type="presParOf" srcId="{620E1510-83A4-41D9-9988-F8B0AFBE5582}" destId="{FC7D4D3E-56C2-44C2-AA8B-F57BA6C548F8}" srcOrd="0" destOrd="0" presId="urn:microsoft.com/office/officeart/2005/8/layout/venn1"/>
    <dgm:cxn modelId="{7D3B2EA4-D23E-463D-B58B-937F3FFBC935}" type="presParOf" srcId="{620E1510-83A4-41D9-9988-F8B0AFBE5582}" destId="{E7299F67-B373-4FA2-9ED1-DFE7F6F77EA9}" srcOrd="1" destOrd="0" presId="urn:microsoft.com/office/officeart/2005/8/layout/venn1"/>
    <dgm:cxn modelId="{CCF08DCD-FDF6-4EAC-9EF7-4CFE93B87AD7}" type="presParOf" srcId="{620E1510-83A4-41D9-9988-F8B0AFBE5582}" destId="{4D562A91-873C-4D10-B3BC-732EE44B510D}" srcOrd="2" destOrd="0" presId="urn:microsoft.com/office/officeart/2005/8/layout/venn1"/>
    <dgm:cxn modelId="{A428955C-3706-44DA-890B-1BDAF78948C1}" type="presParOf" srcId="{620E1510-83A4-41D9-9988-F8B0AFBE5582}" destId="{3099884B-E969-4405-AAB2-5BD9B15ED0BA}" srcOrd="3" destOrd="0" presId="urn:microsoft.com/office/officeart/2005/8/layout/venn1"/>
    <dgm:cxn modelId="{EF049D29-C7F3-4273-9C48-8F43B5AFE23F}" type="presParOf" srcId="{620E1510-83A4-41D9-9988-F8B0AFBE5582}" destId="{AD957B05-5F35-4EBB-86A6-75780609FA79}" srcOrd="4" destOrd="0" presId="urn:microsoft.com/office/officeart/2005/8/layout/venn1"/>
    <dgm:cxn modelId="{F8431369-F003-416A-A8CB-9BB695F0E281}" type="presParOf" srcId="{620E1510-83A4-41D9-9988-F8B0AFBE5582}" destId="{CD4569F5-9C90-4D2F-99F1-00174477AFB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D4D3E-56C2-44C2-AA8B-F57BA6C548F8}">
      <dsp:nvSpPr>
        <dsp:cNvPr id="0" name=""/>
        <dsp:cNvSpPr/>
      </dsp:nvSpPr>
      <dsp:spPr>
        <a:xfrm>
          <a:off x="3702729" y="80940"/>
          <a:ext cx="3885136" cy="388513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6500" kern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rPr>
            <a:t>好き</a:t>
          </a:r>
        </a:p>
      </dsp:txBody>
      <dsp:txXfrm>
        <a:off x="4220747" y="760839"/>
        <a:ext cx="2849100" cy="1748311"/>
      </dsp:txXfrm>
    </dsp:sp>
    <dsp:sp modelId="{4D562A91-873C-4D10-B3BC-732EE44B510D}">
      <dsp:nvSpPr>
        <dsp:cNvPr id="0" name=""/>
        <dsp:cNvSpPr/>
      </dsp:nvSpPr>
      <dsp:spPr>
        <a:xfrm>
          <a:off x="5104615" y="2509150"/>
          <a:ext cx="3885136" cy="3885136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6500" kern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rPr>
            <a:t>ニーズ</a:t>
          </a:r>
        </a:p>
      </dsp:txBody>
      <dsp:txXfrm>
        <a:off x="6292820" y="3512811"/>
        <a:ext cx="2331082" cy="2136825"/>
      </dsp:txXfrm>
    </dsp:sp>
    <dsp:sp modelId="{AD957B05-5F35-4EBB-86A6-75780609FA79}">
      <dsp:nvSpPr>
        <dsp:cNvPr id="0" name=""/>
        <dsp:cNvSpPr/>
      </dsp:nvSpPr>
      <dsp:spPr>
        <a:xfrm>
          <a:off x="2300842" y="2509150"/>
          <a:ext cx="3885136" cy="3885136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6500" kern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rPr>
            <a:t>得意</a:t>
          </a:r>
        </a:p>
      </dsp:txBody>
      <dsp:txXfrm>
        <a:off x="2666692" y="3512811"/>
        <a:ext cx="2331082" cy="2136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09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54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69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96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2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02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54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3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60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4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2C4B-75D6-44B0-B823-5E25E72FD14F}" type="datetimeFigureOut">
              <a:rPr kumimoji="1" lang="ja-JP" altLang="en-US" smtClean="0"/>
              <a:t>2022/3/5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F48DD-01B9-47F8-A20E-95CFC0709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60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94564" y="492921"/>
            <a:ext cx="11973636" cy="4526756"/>
          </a:xfrm>
        </p:spPr>
        <p:txBody>
          <a:bodyPr>
            <a:noAutofit/>
          </a:bodyPr>
          <a:lstStyle/>
          <a:p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新規事業を</a:t>
            </a:r>
            <a:br>
              <a:rPr lang="en-US" altLang="ja-JP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6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考えよう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85603C-82C6-4F05-A9AE-5D01980F459A}"/>
              </a:ext>
            </a:extLst>
          </p:cNvPr>
          <p:cNvSpPr txBox="1"/>
          <p:nvPr/>
        </p:nvSpPr>
        <p:spPr>
          <a:xfrm>
            <a:off x="3256907" y="4864284"/>
            <a:ext cx="88182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ビジネスケーススタディ</a:t>
            </a:r>
            <a:endParaRPr kumimoji="1" lang="en-US" altLang="ja-JP" sz="6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6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</a:t>
            </a:r>
            <a:r>
              <a:rPr kumimoji="1" lang="ja-JP" altLang="en-US" sz="60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紙芝居</a:t>
            </a:r>
          </a:p>
        </p:txBody>
      </p:sp>
    </p:spTree>
    <p:extLst>
      <p:ext uri="{BB962C8B-B14F-4D97-AF65-F5344CB8AC3E}">
        <p14:creationId xmlns:p14="http://schemas.microsoft.com/office/powerpoint/2010/main" val="4226003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F918B4-9B44-4057-8137-9A35F9755C70}"/>
              </a:ext>
            </a:extLst>
          </p:cNvPr>
          <p:cNvSpPr txBox="1"/>
          <p:nvPr/>
        </p:nvSpPr>
        <p:spPr>
          <a:xfrm>
            <a:off x="232143" y="428178"/>
            <a:ext cx="11793279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8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なるべく具体的に</a:t>
            </a:r>
            <a:endParaRPr lang="en-US" altLang="ja-JP" sz="8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8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できれば実在の人を</a:t>
            </a:r>
            <a:endParaRPr lang="en-US" altLang="ja-JP" sz="8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8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思い浮かべる</a:t>
            </a:r>
            <a:r>
              <a:rPr lang="ja-JP" altLang="en-US" sz="8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と</a:t>
            </a:r>
            <a:endParaRPr lang="en-US" altLang="ja-JP" sz="8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88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お悩み・ニーズ</a:t>
            </a:r>
            <a:r>
              <a:rPr lang="ja-JP" altLang="en-US" sz="8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がわかる</a:t>
            </a:r>
            <a:endParaRPr lang="ja-JP" altLang="en-US" sz="8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6646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F918B4-9B44-4057-8137-9A35F9755C70}"/>
              </a:ext>
            </a:extLst>
          </p:cNvPr>
          <p:cNvSpPr txBox="1"/>
          <p:nvPr/>
        </p:nvSpPr>
        <p:spPr>
          <a:xfrm>
            <a:off x="232144" y="1011222"/>
            <a:ext cx="11727712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得意なこと</a:t>
            </a:r>
            <a:endParaRPr lang="en-US" altLang="ja-JP" sz="13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強みがあること</a:t>
            </a:r>
          </a:p>
        </p:txBody>
      </p:sp>
    </p:spTree>
    <p:extLst>
      <p:ext uri="{BB962C8B-B14F-4D97-AF65-F5344CB8AC3E}">
        <p14:creationId xmlns:p14="http://schemas.microsoft.com/office/powerpoint/2010/main" val="3774544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F918B4-9B44-4057-8137-9A35F9755C70}"/>
              </a:ext>
            </a:extLst>
          </p:cNvPr>
          <p:cNvSpPr txBox="1"/>
          <p:nvPr/>
        </p:nvSpPr>
        <p:spPr>
          <a:xfrm>
            <a:off x="464288" y="1851194"/>
            <a:ext cx="1172771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6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好きなこと</a:t>
            </a:r>
            <a:endParaRPr lang="ja-JP" altLang="en-US" sz="16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3465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9544EBAD-143E-42AE-8214-78F58CACF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3969781"/>
              </p:ext>
            </p:extLst>
          </p:nvPr>
        </p:nvGraphicFramePr>
        <p:xfrm>
          <a:off x="437116" y="148856"/>
          <a:ext cx="11290595" cy="6475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5438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F918B4-9B44-4057-8137-9A35F9755C70}"/>
              </a:ext>
            </a:extLst>
          </p:cNvPr>
          <p:cNvSpPr txBox="1"/>
          <p:nvPr/>
        </p:nvSpPr>
        <p:spPr>
          <a:xfrm>
            <a:off x="232144" y="0"/>
            <a:ext cx="1172771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①だれに</a:t>
            </a:r>
            <a:endParaRPr lang="en-US" altLang="ja-JP" sz="13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②なにを</a:t>
            </a:r>
            <a:endParaRPr lang="en-US" altLang="ja-JP" sz="13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③どのように</a:t>
            </a:r>
            <a:endParaRPr lang="ja-JP" altLang="en-US" sz="13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1277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52217F4-1E64-4ADA-8227-82F8463B1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0"/>
            <a:ext cx="9245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74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99BF750-614A-4B4D-84A2-B0DBA30CD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2" y="297712"/>
            <a:ext cx="10823944" cy="641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28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3F918B4-9B44-4057-8137-9A35F9755C70}"/>
              </a:ext>
            </a:extLst>
          </p:cNvPr>
          <p:cNvSpPr txBox="1"/>
          <p:nvPr/>
        </p:nvSpPr>
        <p:spPr>
          <a:xfrm>
            <a:off x="232144" y="0"/>
            <a:ext cx="1172771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3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町の</a:t>
            </a:r>
            <a:endParaRPr lang="en-US" altLang="ja-JP" sz="13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お悩み</a:t>
            </a:r>
            <a:endParaRPr lang="en-US" altLang="ja-JP" sz="13800" dirty="0"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38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　　　　相談所</a:t>
            </a:r>
            <a:endParaRPr lang="ja-JP" altLang="en-US" sz="13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5572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84744B1-D682-44B5-AEAB-25A5282E2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887" y="0"/>
            <a:ext cx="102969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8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22" y="0"/>
            <a:ext cx="7633252" cy="678842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272015-236C-4C94-A735-8873BC98BCE3}"/>
              </a:ext>
            </a:extLst>
          </p:cNvPr>
          <p:cNvSpPr txBox="1"/>
          <p:nvPr/>
        </p:nvSpPr>
        <p:spPr>
          <a:xfrm>
            <a:off x="9293956" y="149087"/>
            <a:ext cx="2308324" cy="6559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Ａ社長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A39B8-918D-4C55-9A76-81C0A20E3E85}"/>
              </a:ext>
            </a:extLst>
          </p:cNvPr>
          <p:cNvSpPr txBox="1"/>
          <p:nvPr/>
        </p:nvSpPr>
        <p:spPr>
          <a:xfrm>
            <a:off x="822160" y="149087"/>
            <a:ext cx="1954381" cy="610312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建設会社</a:t>
            </a:r>
          </a:p>
        </p:txBody>
      </p:sp>
    </p:spTree>
    <p:extLst>
      <p:ext uri="{BB962C8B-B14F-4D97-AF65-F5344CB8AC3E}">
        <p14:creationId xmlns:p14="http://schemas.microsoft.com/office/powerpoint/2010/main" val="2327551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922" y="0"/>
            <a:ext cx="7633252" cy="6788426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272015-236C-4C94-A735-8873BC98BCE3}"/>
              </a:ext>
            </a:extLst>
          </p:cNvPr>
          <p:cNvSpPr txBox="1"/>
          <p:nvPr/>
        </p:nvSpPr>
        <p:spPr>
          <a:xfrm>
            <a:off x="9293956" y="149087"/>
            <a:ext cx="2308324" cy="65598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建設業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8A39B8-918D-4C55-9A76-81C0A20E3E85}"/>
              </a:ext>
            </a:extLst>
          </p:cNvPr>
          <p:cNvSpPr txBox="1"/>
          <p:nvPr/>
        </p:nvSpPr>
        <p:spPr>
          <a:xfrm>
            <a:off x="822160" y="149087"/>
            <a:ext cx="1954381" cy="68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二十年</a:t>
            </a:r>
          </a:p>
        </p:txBody>
      </p:sp>
    </p:spTree>
    <p:extLst>
      <p:ext uri="{BB962C8B-B14F-4D97-AF65-F5344CB8AC3E}">
        <p14:creationId xmlns:p14="http://schemas.microsoft.com/office/powerpoint/2010/main" val="264232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99BF750-614A-4B4D-84A2-B0DBA30CDA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42" y="297712"/>
            <a:ext cx="10823944" cy="641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7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106018"/>
            <a:ext cx="11873947" cy="67519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EB3B4F-2D08-4742-A2A7-A49CEF8C2FD2}"/>
              </a:ext>
            </a:extLst>
          </p:cNvPr>
          <p:cNvSpPr txBox="1"/>
          <p:nvPr/>
        </p:nvSpPr>
        <p:spPr>
          <a:xfrm>
            <a:off x="9578892" y="450573"/>
            <a:ext cx="2308324" cy="6029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Ｂさん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940005" y="106018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研修講師</a:t>
            </a:r>
          </a:p>
        </p:txBody>
      </p:sp>
    </p:spTree>
    <p:extLst>
      <p:ext uri="{BB962C8B-B14F-4D97-AF65-F5344CB8AC3E}">
        <p14:creationId xmlns:p14="http://schemas.microsoft.com/office/powerpoint/2010/main" val="8500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0653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133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DC955B2-37FB-4988-8C56-2377FBF2C4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" y="106018"/>
            <a:ext cx="11873947" cy="67519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EB3B4F-2D08-4742-A2A7-A49CEF8C2FD2}"/>
              </a:ext>
            </a:extLst>
          </p:cNvPr>
          <p:cNvSpPr txBox="1"/>
          <p:nvPr/>
        </p:nvSpPr>
        <p:spPr>
          <a:xfrm>
            <a:off x="9578892" y="450573"/>
            <a:ext cx="2308324" cy="6029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800" b="1" dirty="0"/>
              <a:t>Ｂさん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3057DD-BA6D-494B-8805-680118C98E5E}"/>
              </a:ext>
            </a:extLst>
          </p:cNvPr>
          <p:cNvSpPr txBox="1"/>
          <p:nvPr/>
        </p:nvSpPr>
        <p:spPr>
          <a:xfrm>
            <a:off x="940005" y="106018"/>
            <a:ext cx="1954381" cy="63875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500" b="1" dirty="0"/>
              <a:t>研修講師</a:t>
            </a:r>
          </a:p>
        </p:txBody>
      </p:sp>
    </p:spTree>
    <p:extLst>
      <p:ext uri="{BB962C8B-B14F-4D97-AF65-F5344CB8AC3E}">
        <p14:creationId xmlns:p14="http://schemas.microsoft.com/office/powerpoint/2010/main" val="18095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0" y="1131096"/>
            <a:ext cx="12192000" cy="4526756"/>
          </a:xfrm>
        </p:spPr>
        <p:txBody>
          <a:bodyPr>
            <a:noAutofit/>
          </a:bodyPr>
          <a:lstStyle/>
          <a:p>
            <a:r>
              <a:rPr lang="ja-JP" altLang="en-US" sz="13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最初に</a:t>
            </a:r>
            <a:br>
              <a:rPr lang="en-US" altLang="ja-JP" sz="13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</a:br>
            <a:r>
              <a:rPr lang="ja-JP" altLang="en-US" sz="13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ターゲットを考えてみる</a:t>
            </a:r>
          </a:p>
        </p:txBody>
      </p:sp>
    </p:spTree>
    <p:extLst>
      <p:ext uri="{BB962C8B-B14F-4D97-AF65-F5344CB8AC3E}">
        <p14:creationId xmlns:p14="http://schemas.microsoft.com/office/powerpoint/2010/main" val="266770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852217F4-1E64-4ADA-8227-82F8463B1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341" y="0"/>
            <a:ext cx="92450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2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</TotalTime>
  <Words>74</Words>
  <Application>Microsoft Office PowerPoint</Application>
  <PresentationFormat>ワイド画面</PresentationFormat>
  <Paragraphs>28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HGP創英角ﾎﾟｯﾌﾟ体</vt:lpstr>
      <vt:lpstr>HG創英角ｺﾞｼｯｸUB</vt:lpstr>
      <vt:lpstr>ＭＳ 明朝</vt:lpstr>
      <vt:lpstr>Arial</vt:lpstr>
      <vt:lpstr>Calibri</vt:lpstr>
      <vt:lpstr>Calibri Light</vt:lpstr>
      <vt:lpstr>Office テーマ</vt:lpstr>
      <vt:lpstr>新規事業を 　考えよう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最初に ターゲットを考えてみる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人手不足 　　問題</dc:title>
  <dc:creator>藤堂 武久</dc:creator>
  <cp:lastModifiedBy>藤堂 武久</cp:lastModifiedBy>
  <cp:revision>34</cp:revision>
  <dcterms:created xsi:type="dcterms:W3CDTF">2018-08-13T02:13:43Z</dcterms:created>
  <dcterms:modified xsi:type="dcterms:W3CDTF">2022-03-05T05:56:52Z</dcterms:modified>
</cp:coreProperties>
</file>