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41"/>
  </p:notesMasterIdLst>
  <p:handoutMasterIdLst>
    <p:handoutMasterId r:id="rId42"/>
  </p:handoutMasterIdLst>
  <p:sldIdLst>
    <p:sldId id="403" r:id="rId2"/>
    <p:sldId id="354" r:id="rId3"/>
    <p:sldId id="355" r:id="rId4"/>
    <p:sldId id="356" r:id="rId5"/>
    <p:sldId id="340" r:id="rId6"/>
    <p:sldId id="310" r:id="rId7"/>
    <p:sldId id="767" r:id="rId8"/>
    <p:sldId id="769" r:id="rId9"/>
    <p:sldId id="361" r:id="rId10"/>
    <p:sldId id="362" r:id="rId11"/>
    <p:sldId id="363" r:id="rId12"/>
    <p:sldId id="770" r:id="rId13"/>
    <p:sldId id="771" r:id="rId14"/>
    <p:sldId id="367" r:id="rId15"/>
    <p:sldId id="369" r:id="rId16"/>
    <p:sldId id="370" r:id="rId17"/>
    <p:sldId id="768" r:id="rId18"/>
    <p:sldId id="368" r:id="rId19"/>
    <p:sldId id="365" r:id="rId20"/>
    <p:sldId id="772" r:id="rId21"/>
    <p:sldId id="773" r:id="rId22"/>
    <p:sldId id="373" r:id="rId23"/>
    <p:sldId id="374" r:id="rId24"/>
    <p:sldId id="774" r:id="rId25"/>
    <p:sldId id="359" r:id="rId26"/>
    <p:sldId id="376" r:id="rId27"/>
    <p:sldId id="775" r:id="rId28"/>
    <p:sldId id="358" r:id="rId29"/>
    <p:sldId id="776" r:id="rId30"/>
    <p:sldId id="777" r:id="rId31"/>
    <p:sldId id="379" r:id="rId32"/>
    <p:sldId id="344" r:id="rId33"/>
    <p:sldId id="382" r:id="rId34"/>
    <p:sldId id="383" r:id="rId35"/>
    <p:sldId id="378" r:id="rId36"/>
    <p:sldId id="385" r:id="rId37"/>
    <p:sldId id="778" r:id="rId38"/>
    <p:sldId id="387" r:id="rId39"/>
    <p:sldId id="388" r:id="rId40"/>
  </p:sldIdLst>
  <p:sldSz cx="12192000" cy="68580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CC"/>
    <a:srgbClr val="FFDB69"/>
    <a:srgbClr val="FFCCFF"/>
    <a:srgbClr val="FFEFBD"/>
    <a:srgbClr val="FF9933"/>
    <a:srgbClr val="FFECAF"/>
    <a:srgbClr val="FFE593"/>
    <a:srgbClr val="FFD85D"/>
    <a:srgbClr val="5BFF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27" autoAdjust="0"/>
    <p:restoredTop sz="94542" autoAdjust="0"/>
  </p:normalViewPr>
  <p:slideViewPr>
    <p:cSldViewPr>
      <p:cViewPr varScale="1">
        <p:scale>
          <a:sx n="58" d="100"/>
          <a:sy n="58" d="100"/>
        </p:scale>
        <p:origin x="280" y="4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46" y="115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9413" cy="49371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2"/>
            <a:ext cx="2919412" cy="49371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66FB6A8C-DC9F-44F9-9C47-2A33363319C6}" type="datetimeFigureOut">
              <a:rPr lang="ja-JP" altLang="en-US"/>
              <a:pPr>
                <a:defRPr/>
              </a:pPr>
              <a:t>2022/1/30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371013"/>
            <a:ext cx="2919413" cy="49371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C945CF15-22BF-4802-8441-F10B952E3E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1544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9413" cy="49371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2"/>
            <a:ext cx="2919412" cy="49371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2D1C350-B649-426C-9CDC-D497B541158F}" type="datetimeFigureOut">
              <a:rPr lang="ja-JP" altLang="en-US"/>
              <a:pPr>
                <a:defRPr/>
              </a:pPr>
              <a:t>2022/1/30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371013"/>
            <a:ext cx="2919413" cy="49371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52F992C-C2A2-4FED-88F6-6A0ED46FF83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08671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4"/>
          <p:cNvSpPr>
            <a:spLocks noChangeArrowheads="1"/>
          </p:cNvSpPr>
          <p:nvPr userDrawn="1"/>
        </p:nvSpPr>
        <p:spPr bwMode="auto">
          <a:xfrm>
            <a:off x="582084" y="1973263"/>
            <a:ext cx="11275483" cy="1135062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  <a:gd name="T9" fmla="*/ 0 w 1000"/>
              <a:gd name="T10" fmla="*/ 0 h 1000"/>
              <a:gd name="T11" fmla="*/ 1000 w 1000"/>
              <a:gd name="T12" fmla="*/ 1000 h 10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hlink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pic>
        <p:nvPicPr>
          <p:cNvPr id="4" name="Picture 11" descr="Ｍ＆Ｆコンサルティング株式会社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3685" y="6248400"/>
            <a:ext cx="3568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タイトル プレースホルダー 1"/>
          <p:cNvSpPr>
            <a:spLocks noGrp="1"/>
          </p:cNvSpPr>
          <p:nvPr>
            <p:ph type="ctrTitle"/>
          </p:nvPr>
        </p:nvSpPr>
        <p:spPr>
          <a:xfrm>
            <a:off x="914400" y="2129880"/>
            <a:ext cx="7112845" cy="769441"/>
          </a:xfrm>
        </p:spPr>
        <p:txBody>
          <a:bodyPr/>
          <a:lstStyle>
            <a:lvl1pPr>
              <a:defRPr sz="4400"/>
            </a:lvl1pPr>
          </a:lstStyle>
          <a:p>
            <a:r>
              <a:rPr lang="ja-JP" altLang="en-US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071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BEF2B5E-2769-44DA-B47A-726D7CD1D564}"/>
              </a:ext>
            </a:extLst>
          </p:cNvPr>
          <p:cNvSpPr/>
          <p:nvPr userDrawn="1"/>
        </p:nvSpPr>
        <p:spPr>
          <a:xfrm>
            <a:off x="0" y="6366853"/>
            <a:ext cx="12192000" cy="491149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lumOff val="25000"/>
                </a:schemeClr>
              </a:gs>
              <a:gs pos="50000">
                <a:schemeClr val="bg1"/>
              </a:gs>
              <a:gs pos="100000">
                <a:schemeClr val="accent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6A8BB47-59A9-4FD4-ACA9-F6A92F110FF1}"/>
              </a:ext>
            </a:extLst>
          </p:cNvPr>
          <p:cNvSpPr/>
          <p:nvPr userDrawn="1"/>
        </p:nvSpPr>
        <p:spPr>
          <a:xfrm>
            <a:off x="0" y="1"/>
            <a:ext cx="332595" cy="3770997"/>
          </a:xfrm>
          <a:prstGeom prst="rect">
            <a:avLst/>
          </a:prstGeom>
          <a:gradFill>
            <a:gsLst>
              <a:gs pos="0">
                <a:schemeClr val="accent3"/>
              </a:gs>
              <a:gs pos="31000">
                <a:schemeClr val="bg1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7" name="正方形/長方形 13">
            <a:extLst>
              <a:ext uri="{FF2B5EF4-FFF2-40B4-BE49-F238E27FC236}">
                <a16:creationId xmlns:a16="http://schemas.microsoft.com/office/drawing/2014/main" id="{4723C78C-BC6C-4916-8BAA-56787ECD10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12931" y="6488887"/>
            <a:ext cx="9060384" cy="241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1" hangingPunct="1"/>
            <a:r>
              <a:rPr lang="en-US" altLang="ja-JP" sz="971"/>
              <a:t>Copyright © Ministry of Health, Labour and Welfare, All Right reserved.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58851" y="126357"/>
            <a:ext cx="3962944" cy="46166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11"/>
          </p:nvPr>
        </p:nvSpPr>
        <p:spPr>
          <a:xfrm>
            <a:off x="756746" y="833631"/>
            <a:ext cx="11101572" cy="5329772"/>
          </a:xfrm>
        </p:spPr>
        <p:txBody>
          <a:bodyPr>
            <a:no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3598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958851" y="126356"/>
            <a:ext cx="42707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787400" y="9779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2" r:id="rId2"/>
    <p:sldLayoutId id="2147483916" r:id="rId3"/>
    <p:sldLayoutId id="2147483918" r:id="rId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ＭＳ Ｐゴシック" charset="-128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ＭＳ Ｐゴシック" charset="-128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ＭＳ Ｐゴシック" charset="-128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ＭＳ Ｐゴシック" charset="-128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kumimoji="1" sz="4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298890"/>
            <a:ext cx="12000217" cy="4526756"/>
          </a:xfrm>
        </p:spPr>
        <p:txBody>
          <a:bodyPr>
            <a:noAutofit/>
          </a:bodyPr>
          <a:lstStyle/>
          <a:p>
            <a:r>
              <a:rPr lang="ja-JP" altLang="en-US" sz="12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育てられた</a:t>
            </a:r>
            <a:br>
              <a:rPr lang="en-US" altLang="ja-JP" sz="12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12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ように</a:t>
            </a:r>
            <a:br>
              <a:rPr lang="en-US" altLang="ja-JP" sz="12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12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育てる</a:t>
            </a:r>
            <a:endParaRPr lang="ja-JP" altLang="en-US" sz="258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A8A0A24-CCAF-43CF-A1E7-59A8E57CB1FE}"/>
              </a:ext>
            </a:extLst>
          </p:cNvPr>
          <p:cNvSpPr txBox="1"/>
          <p:nvPr/>
        </p:nvSpPr>
        <p:spPr>
          <a:xfrm>
            <a:off x="4376791" y="5103674"/>
            <a:ext cx="78152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ビジネス</a:t>
            </a:r>
            <a:r>
              <a:rPr kumimoji="1" lang="ja-JP" altLang="en-US" sz="5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ケーススタディ</a:t>
            </a:r>
            <a:endParaRPr kumimoji="1" lang="en-US" altLang="ja-JP" sz="5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5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</a:t>
            </a:r>
            <a:r>
              <a:rPr kumimoji="1" lang="ja-JP" altLang="en-US" sz="5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紙芝居</a:t>
            </a:r>
          </a:p>
        </p:txBody>
      </p:sp>
    </p:spTree>
    <p:extLst>
      <p:ext uri="{BB962C8B-B14F-4D97-AF65-F5344CB8AC3E}">
        <p14:creationId xmlns:p14="http://schemas.microsoft.com/office/powerpoint/2010/main" val="4226003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49" y="143635"/>
            <a:ext cx="11476275" cy="652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367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43635"/>
            <a:ext cx="10891210" cy="652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155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49" y="143635"/>
            <a:ext cx="11476275" cy="652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816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45" y="143635"/>
            <a:ext cx="11746305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490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59" y="143635"/>
            <a:ext cx="11476275" cy="6435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405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0465" y="1128214"/>
            <a:ext cx="7886700" cy="4601571"/>
          </a:xfrm>
        </p:spPr>
        <p:txBody>
          <a:bodyPr>
            <a:noAutofit/>
          </a:bodyPr>
          <a:lstStyle/>
          <a:p>
            <a:r>
              <a:rPr lang="ja-JP" altLang="en-US" sz="37200" dirty="0"/>
              <a:t>感謝</a:t>
            </a:r>
          </a:p>
        </p:txBody>
      </p:sp>
    </p:spTree>
    <p:extLst>
      <p:ext uri="{BB962C8B-B14F-4D97-AF65-F5344CB8AC3E}">
        <p14:creationId xmlns:p14="http://schemas.microsoft.com/office/powerpoint/2010/main" val="2390030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52650" y="1131095"/>
            <a:ext cx="7886700" cy="4601571"/>
          </a:xfrm>
        </p:spPr>
        <p:txBody>
          <a:bodyPr>
            <a:noAutofit/>
          </a:bodyPr>
          <a:lstStyle/>
          <a:p>
            <a:r>
              <a:rPr lang="ja-JP" altLang="en-US" sz="21500" dirty="0"/>
              <a:t>係長</a:t>
            </a:r>
            <a:br>
              <a:rPr lang="en-US" altLang="ja-JP" sz="21500" dirty="0"/>
            </a:br>
            <a:r>
              <a:rPr lang="ja-JP" altLang="en-US" sz="21500" dirty="0"/>
              <a:t>　昇格</a:t>
            </a:r>
          </a:p>
        </p:txBody>
      </p:sp>
    </p:spTree>
    <p:extLst>
      <p:ext uri="{BB962C8B-B14F-4D97-AF65-F5344CB8AC3E}">
        <p14:creationId xmlns:p14="http://schemas.microsoft.com/office/powerpoint/2010/main" val="1842555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278650"/>
            <a:ext cx="11476275" cy="6390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265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55" y="188640"/>
            <a:ext cx="11566285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398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36" y="143635"/>
            <a:ext cx="11611290" cy="657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451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45" y="98630"/>
            <a:ext cx="11296255" cy="684076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9786410" y="0"/>
            <a:ext cx="2308324" cy="64807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800" dirty="0"/>
              <a:t> Ａ部長</a:t>
            </a:r>
          </a:p>
        </p:txBody>
      </p:sp>
    </p:spTree>
    <p:extLst>
      <p:ext uri="{BB962C8B-B14F-4D97-AF65-F5344CB8AC3E}">
        <p14:creationId xmlns:p14="http://schemas.microsoft.com/office/powerpoint/2010/main" val="8237356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45" y="143635"/>
            <a:ext cx="11746305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1573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43635"/>
            <a:ext cx="11521280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92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90" y="92321"/>
            <a:ext cx="11026225" cy="667335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8616280" y="188640"/>
            <a:ext cx="3493264" cy="63007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1500" dirty="0"/>
              <a:t>Ｃ君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80365" y="92321"/>
            <a:ext cx="2646878" cy="67656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/>
              <a:t>繊細・運動苦手</a:t>
            </a:r>
            <a:endParaRPr lang="en-US" altLang="ja-JP" sz="8000" dirty="0"/>
          </a:p>
          <a:p>
            <a:r>
              <a:rPr lang="ja-JP" altLang="en-US" sz="8000" dirty="0"/>
              <a:t>・ＳＮＳ大好き</a:t>
            </a:r>
          </a:p>
        </p:txBody>
      </p:sp>
    </p:spTree>
    <p:extLst>
      <p:ext uri="{BB962C8B-B14F-4D97-AF65-F5344CB8AC3E}">
        <p14:creationId xmlns:p14="http://schemas.microsoft.com/office/powerpoint/2010/main" val="20026807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49" y="53625"/>
            <a:ext cx="11566285" cy="6570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201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43635"/>
            <a:ext cx="11521280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7141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55" y="143635"/>
            <a:ext cx="11521280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70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26225" y="1131094"/>
            <a:ext cx="10130415" cy="4476880"/>
          </a:xfrm>
        </p:spPr>
        <p:txBody>
          <a:bodyPr>
            <a:noAutofit/>
          </a:bodyPr>
          <a:lstStyle/>
          <a:p>
            <a:r>
              <a:rPr lang="ja-JP" altLang="en-US" sz="21500" dirty="0"/>
              <a:t>大きな</a:t>
            </a:r>
            <a:br>
              <a:rPr lang="en-US" altLang="ja-JP" sz="21500" dirty="0"/>
            </a:br>
            <a:r>
              <a:rPr lang="ja-JP" altLang="en-US" sz="21500" dirty="0"/>
              <a:t>　ミス</a:t>
            </a:r>
          </a:p>
        </p:txBody>
      </p:sp>
    </p:spTree>
    <p:extLst>
      <p:ext uri="{BB962C8B-B14F-4D97-AF65-F5344CB8AC3E}">
        <p14:creationId xmlns:p14="http://schemas.microsoft.com/office/powerpoint/2010/main" val="15148740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49" y="143635"/>
            <a:ext cx="11476275" cy="652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4510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340" y="962759"/>
            <a:ext cx="9012115" cy="4941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319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49" y="143635"/>
            <a:ext cx="11476275" cy="652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246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45" y="143635"/>
            <a:ext cx="11746305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0221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45" y="143635"/>
            <a:ext cx="11746305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3947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50" y="143635"/>
            <a:ext cx="11611289" cy="661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2683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5380" y="1165622"/>
            <a:ext cx="8172450" cy="4526756"/>
          </a:xfrm>
        </p:spPr>
        <p:txBody>
          <a:bodyPr>
            <a:noAutofit/>
          </a:bodyPr>
          <a:lstStyle/>
          <a:p>
            <a:r>
              <a:rPr lang="ja-JP" altLang="en-US" sz="17900" dirty="0"/>
              <a:t>距離</a:t>
            </a:r>
            <a:br>
              <a:rPr lang="en-US" altLang="ja-JP" sz="17900" dirty="0"/>
            </a:br>
            <a:r>
              <a:rPr lang="ja-JP" altLang="en-US" sz="17900" dirty="0"/>
              <a:t>気づかない</a:t>
            </a:r>
          </a:p>
        </p:txBody>
      </p:sp>
    </p:spTree>
    <p:extLst>
      <p:ext uri="{BB962C8B-B14F-4D97-AF65-F5344CB8AC3E}">
        <p14:creationId xmlns:p14="http://schemas.microsoft.com/office/powerpoint/2010/main" val="4716317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5350" y="368660"/>
            <a:ext cx="11341260" cy="6120680"/>
          </a:xfrm>
        </p:spPr>
        <p:txBody>
          <a:bodyPr>
            <a:noAutofit/>
          </a:bodyPr>
          <a:lstStyle/>
          <a:p>
            <a:r>
              <a:rPr lang="ja-JP" altLang="en-US" sz="25800" dirty="0"/>
              <a:t>半年後</a:t>
            </a:r>
          </a:p>
        </p:txBody>
      </p:sp>
    </p:spTree>
    <p:extLst>
      <p:ext uri="{BB962C8B-B14F-4D97-AF65-F5344CB8AC3E}">
        <p14:creationId xmlns:p14="http://schemas.microsoft.com/office/powerpoint/2010/main" val="23766337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98629"/>
            <a:ext cx="11566285" cy="661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9363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50" y="143635"/>
            <a:ext cx="12016335" cy="64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25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5410" y="1131094"/>
            <a:ext cx="9253940" cy="4526756"/>
          </a:xfrm>
        </p:spPr>
        <p:txBody>
          <a:bodyPr>
            <a:noAutofit/>
          </a:bodyPr>
          <a:lstStyle/>
          <a:p>
            <a:r>
              <a:rPr lang="ja-JP" altLang="en-US" sz="14900" dirty="0"/>
              <a:t>パワハラ</a:t>
            </a:r>
            <a:br>
              <a:rPr lang="en-US" altLang="ja-JP" sz="14900" dirty="0"/>
            </a:br>
            <a:r>
              <a:rPr lang="ja-JP" altLang="en-US" sz="14900" dirty="0"/>
              <a:t>お昼・お酒</a:t>
            </a:r>
            <a:br>
              <a:rPr lang="en-US" altLang="ja-JP" sz="14900" dirty="0"/>
            </a:br>
            <a:r>
              <a:rPr lang="ja-JP" altLang="en-US" sz="14900" dirty="0"/>
              <a:t>残業代</a:t>
            </a:r>
          </a:p>
        </p:txBody>
      </p:sp>
    </p:spTree>
    <p:extLst>
      <p:ext uri="{BB962C8B-B14F-4D97-AF65-F5344CB8AC3E}">
        <p14:creationId xmlns:p14="http://schemas.microsoft.com/office/powerpoint/2010/main" val="199529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50" y="143635"/>
            <a:ext cx="12016335" cy="64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688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66900" y="1131094"/>
            <a:ext cx="8172450" cy="4526756"/>
          </a:xfrm>
        </p:spPr>
        <p:txBody>
          <a:bodyPr>
            <a:noAutofit/>
          </a:bodyPr>
          <a:lstStyle/>
          <a:p>
            <a:r>
              <a:rPr lang="ja-JP" altLang="en-US" sz="14900" dirty="0"/>
              <a:t>親会社転籍</a:t>
            </a:r>
            <a:br>
              <a:rPr lang="en-US" altLang="ja-JP" sz="14900" dirty="0"/>
            </a:br>
            <a:r>
              <a:rPr lang="ja-JP" altLang="en-US" sz="14900" dirty="0"/>
              <a:t>ＳＮＳ</a:t>
            </a:r>
            <a:br>
              <a:rPr lang="en-US" altLang="ja-JP" sz="14900" dirty="0"/>
            </a:br>
            <a:r>
              <a:rPr lang="ja-JP" altLang="en-US" sz="14900" dirty="0"/>
              <a:t>営業戦略</a:t>
            </a:r>
          </a:p>
        </p:txBody>
      </p:sp>
    </p:spTree>
    <p:extLst>
      <p:ext uri="{BB962C8B-B14F-4D97-AF65-F5344CB8AC3E}">
        <p14:creationId xmlns:p14="http://schemas.microsoft.com/office/powerpoint/2010/main" val="5346320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49" y="188639"/>
            <a:ext cx="11476275" cy="652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62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43635"/>
            <a:ext cx="11521280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492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70" y="53625"/>
            <a:ext cx="10374561" cy="6345705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55340" y="53625"/>
            <a:ext cx="1954381" cy="6858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500" b="1" dirty="0"/>
              <a:t>体育会系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44957" y="0"/>
            <a:ext cx="3247043" cy="61082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9900" dirty="0"/>
              <a:t> Ｂ君</a:t>
            </a:r>
          </a:p>
        </p:txBody>
      </p:sp>
    </p:spTree>
    <p:extLst>
      <p:ext uri="{BB962C8B-B14F-4D97-AF65-F5344CB8AC3E}">
        <p14:creationId xmlns:p14="http://schemas.microsoft.com/office/powerpoint/2010/main" val="2146918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45" y="233645"/>
            <a:ext cx="11611289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544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45" y="278649"/>
            <a:ext cx="11611290" cy="625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922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43635"/>
            <a:ext cx="11521280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615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26225" y="1131094"/>
            <a:ext cx="8313127" cy="4476880"/>
          </a:xfrm>
        </p:spPr>
        <p:txBody>
          <a:bodyPr>
            <a:noAutofit/>
          </a:bodyPr>
          <a:lstStyle/>
          <a:p>
            <a:r>
              <a:rPr lang="ja-JP" altLang="en-US" sz="21500" dirty="0"/>
              <a:t>大きな</a:t>
            </a:r>
            <a:br>
              <a:rPr lang="en-US" altLang="ja-JP" sz="21500" dirty="0"/>
            </a:br>
            <a:r>
              <a:rPr lang="ja-JP" altLang="en-US" sz="21500" dirty="0"/>
              <a:t>　ミス</a:t>
            </a:r>
          </a:p>
        </p:txBody>
      </p:sp>
    </p:spTree>
    <p:extLst>
      <p:ext uri="{BB962C8B-B14F-4D97-AF65-F5344CB8AC3E}">
        <p14:creationId xmlns:p14="http://schemas.microsoft.com/office/powerpoint/2010/main" val="4067468644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​​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3_Office ​​テーマ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​​テーマ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23570</TotalTime>
  <Words>59</Words>
  <Application>Microsoft Office PowerPoint</Application>
  <PresentationFormat>ワイド画面</PresentationFormat>
  <Paragraphs>17</Paragraphs>
  <Slides>39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39</vt:i4>
      </vt:variant>
    </vt:vector>
  </HeadingPairs>
  <TitlesOfParts>
    <vt:vector size="45" baseType="lpstr">
      <vt:lpstr>HG創英角ｺﾞｼｯｸUB</vt:lpstr>
      <vt:lpstr>ＭＳ Ｐゴシック</vt:lpstr>
      <vt:lpstr>ＭＳ 明朝</vt:lpstr>
      <vt:lpstr>Arial</vt:lpstr>
      <vt:lpstr>Calibri</vt:lpstr>
      <vt:lpstr>3_Office ​​テーマ</vt:lpstr>
      <vt:lpstr>育てられた 　　ように 　　　　育てる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大きな 　ミス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感謝</vt:lpstr>
      <vt:lpstr>係長 　昇格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大きな 　ミス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距離 気づかない</vt:lpstr>
      <vt:lpstr>半年後</vt:lpstr>
      <vt:lpstr>PowerPoint プレゼンテーション</vt:lpstr>
      <vt:lpstr>PowerPoint プレゼンテーション</vt:lpstr>
      <vt:lpstr>パワハラ お昼・お酒 残業代</vt:lpstr>
      <vt:lpstr>PowerPoint プレゼンテーション</vt:lpstr>
      <vt:lpstr>親会社転籍 ＳＮＳ 営業戦略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「パワハラ」防止セミナー</dc:title>
  <dc:creator>Windows ユーザー</dc:creator>
  <cp:lastModifiedBy>藤堂 武久</cp:lastModifiedBy>
  <cp:revision>770</cp:revision>
  <dcterms:created xsi:type="dcterms:W3CDTF">2011-03-04T01:39:56Z</dcterms:created>
  <dcterms:modified xsi:type="dcterms:W3CDTF">2022-01-29T22:26:06Z</dcterms:modified>
</cp:coreProperties>
</file>