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88" r:id="rId2"/>
    <p:sldId id="1392" r:id="rId3"/>
    <p:sldId id="1391" r:id="rId4"/>
    <p:sldId id="1389" r:id="rId5"/>
    <p:sldId id="256" r:id="rId6"/>
    <p:sldId id="1358" r:id="rId7"/>
    <p:sldId id="1383" r:id="rId8"/>
    <p:sldId id="1359" r:id="rId9"/>
    <p:sldId id="1324" r:id="rId10"/>
    <p:sldId id="388" r:id="rId11"/>
    <p:sldId id="380" r:id="rId12"/>
    <p:sldId id="411" r:id="rId13"/>
    <p:sldId id="370" r:id="rId14"/>
    <p:sldId id="412" r:id="rId15"/>
    <p:sldId id="413" r:id="rId16"/>
    <p:sldId id="414" r:id="rId17"/>
    <p:sldId id="415" r:id="rId18"/>
    <p:sldId id="417" r:id="rId19"/>
    <p:sldId id="425" r:id="rId20"/>
    <p:sldId id="416" r:id="rId21"/>
    <p:sldId id="420" r:id="rId22"/>
    <p:sldId id="418" r:id="rId23"/>
    <p:sldId id="423" r:id="rId24"/>
    <p:sldId id="424" r:id="rId25"/>
    <p:sldId id="422" r:id="rId26"/>
    <p:sldId id="392" r:id="rId27"/>
    <p:sldId id="421" r:id="rId28"/>
    <p:sldId id="1386" r:id="rId29"/>
    <p:sldId id="1387" r:id="rId30"/>
    <p:sldId id="1385" r:id="rId31"/>
    <p:sldId id="1390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C839-759E-4139-89FC-4DCF01265032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D416-545F-4776-B742-DC588970A0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78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28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9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7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84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5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7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59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7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7BF6DCA-DB34-4698-9A5B-AB308633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6" y="365125"/>
            <a:ext cx="11119884" cy="6099470"/>
          </a:xfrm>
        </p:spPr>
        <p:txBody>
          <a:bodyPr>
            <a:normAutofit fontScale="90000"/>
          </a:bodyPr>
          <a:lstStyle/>
          <a:p>
            <a:r>
              <a:rPr kumimoji="1" lang="ja-JP" altLang="en-US" sz="13800" dirty="0"/>
              <a:t>実演・体験！！</a:t>
            </a:r>
            <a:br>
              <a:rPr kumimoji="1" lang="en-US" altLang="ja-JP" sz="13800" dirty="0"/>
            </a:br>
            <a:r>
              <a:rPr kumimoji="1" lang="ja-JP" altLang="en-US" sz="13800" dirty="0"/>
              <a:t>　</a:t>
            </a:r>
            <a:r>
              <a:rPr kumimoji="1" lang="en-US" altLang="ja-JP" sz="13800" dirty="0"/>
              <a:t>『</a:t>
            </a:r>
            <a:r>
              <a:rPr kumimoji="1" lang="ja-JP" altLang="en-US" sz="13800" dirty="0"/>
              <a:t>３０分ミニ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社員研修</a:t>
            </a:r>
            <a:r>
              <a:rPr kumimoji="1" lang="en-US" altLang="ja-JP" sz="13800" dirty="0"/>
              <a:t>』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67957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3415" y="339969"/>
            <a:ext cx="113713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/>
              <a:t>働き方改革　のしわ寄せ</a:t>
            </a:r>
            <a:endParaRPr lang="en-US" altLang="ja-JP" sz="13800" dirty="0"/>
          </a:p>
          <a:p>
            <a:r>
              <a:rPr kumimoji="1" lang="ja-JP" altLang="en-US" sz="13800" dirty="0"/>
              <a:t>（残業削減）</a:t>
            </a:r>
          </a:p>
        </p:txBody>
      </p:sp>
    </p:spTree>
    <p:extLst>
      <p:ext uri="{BB962C8B-B14F-4D97-AF65-F5344CB8AC3E}">
        <p14:creationId xmlns:p14="http://schemas.microsoft.com/office/powerpoint/2010/main" val="291139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121872"/>
            <a:ext cx="12358254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-85221" y="87923"/>
            <a:ext cx="1538883" cy="68634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800" b="1" dirty="0"/>
              <a:t>ＩＴ企業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5219" y="304800"/>
            <a:ext cx="1954381" cy="5401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dirty="0"/>
              <a:t> </a:t>
            </a:r>
            <a:r>
              <a:rPr lang="ja-JP" altLang="en-US" sz="11500" dirty="0"/>
              <a:t>Ａさん</a:t>
            </a:r>
            <a:endParaRPr kumimoji="1" lang="ja-JP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370028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738553"/>
            <a:ext cx="11758863" cy="611944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36431" y="0"/>
            <a:ext cx="1055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/>
              <a:t>第３営業部　部長</a:t>
            </a:r>
          </a:p>
        </p:txBody>
      </p:sp>
    </p:spTree>
    <p:extLst>
      <p:ext uri="{BB962C8B-B14F-4D97-AF65-F5344CB8AC3E}">
        <p14:creationId xmlns:p14="http://schemas.microsoft.com/office/powerpoint/2010/main" val="428081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792142" y="656491"/>
            <a:ext cx="1954381" cy="5228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dirty="0"/>
              <a:t>社長</a:t>
            </a:r>
          </a:p>
        </p:txBody>
      </p:sp>
    </p:spTree>
    <p:extLst>
      <p:ext uri="{BB962C8B-B14F-4D97-AF65-F5344CB8AC3E}">
        <p14:creationId xmlns:p14="http://schemas.microsoft.com/office/powerpoint/2010/main" val="279574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5902" y="201002"/>
            <a:ext cx="11109960" cy="6492875"/>
          </a:xfrm>
        </p:spPr>
        <p:txBody>
          <a:bodyPr>
            <a:noAutofit/>
          </a:bodyPr>
          <a:lstStyle/>
          <a:p>
            <a:r>
              <a:rPr lang="ja-JP" altLang="en-US" sz="16600" dirty="0"/>
              <a:t>メンバーは</a:t>
            </a:r>
            <a:br>
              <a:rPr lang="en-US" altLang="ja-JP" sz="16600" dirty="0"/>
            </a:br>
            <a:r>
              <a:rPr lang="ja-JP" altLang="en-US" sz="16600" dirty="0"/>
              <a:t>　関心が</a:t>
            </a:r>
            <a:br>
              <a:rPr lang="en-US" altLang="ja-JP" sz="16600" dirty="0"/>
            </a:br>
            <a:r>
              <a:rPr lang="ja-JP" altLang="en-US" sz="16600" dirty="0"/>
              <a:t>　　ない・・・　</a:t>
            </a:r>
            <a:endParaRPr kumimoji="1" lang="ja-JP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79801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0"/>
            <a:ext cx="11855115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414753" y="140677"/>
            <a:ext cx="2308324" cy="5205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dirty="0"/>
              <a:t>Ｂさん</a:t>
            </a:r>
          </a:p>
        </p:txBody>
      </p:sp>
    </p:spTree>
    <p:extLst>
      <p:ext uri="{BB962C8B-B14F-4D97-AF65-F5344CB8AC3E}">
        <p14:creationId xmlns:p14="http://schemas.microsoft.com/office/powerpoint/2010/main" val="267326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0"/>
            <a:ext cx="1175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180"/>
          </a:xfrm>
        </p:spPr>
        <p:txBody>
          <a:bodyPr>
            <a:noAutofit/>
          </a:bodyPr>
          <a:lstStyle/>
          <a:p>
            <a:r>
              <a:rPr kumimoji="1" lang="ja-JP" altLang="en-US" sz="23900" dirty="0"/>
              <a:t>業務</a:t>
            </a:r>
            <a:br>
              <a:rPr kumimoji="1" lang="en-US" altLang="ja-JP" sz="23900" dirty="0"/>
            </a:br>
            <a:r>
              <a:rPr kumimoji="1" lang="ja-JP" altLang="en-US" sz="23900" dirty="0"/>
              <a:t>引取り</a:t>
            </a:r>
          </a:p>
        </p:txBody>
      </p:sp>
    </p:spTree>
    <p:extLst>
      <p:ext uri="{BB962C8B-B14F-4D97-AF65-F5344CB8AC3E}">
        <p14:creationId xmlns:p14="http://schemas.microsoft.com/office/powerpoint/2010/main" val="231865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3415" y="339969"/>
            <a:ext cx="113713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/>
              <a:t>働き方改革　のしわ寄せ</a:t>
            </a:r>
            <a:endParaRPr lang="en-US" altLang="ja-JP" sz="13800" dirty="0"/>
          </a:p>
          <a:p>
            <a:r>
              <a:rPr kumimoji="1" lang="ja-JP" altLang="en-US" sz="13800" dirty="0"/>
              <a:t>（残業削減）</a:t>
            </a:r>
          </a:p>
        </p:txBody>
      </p:sp>
    </p:spTree>
    <p:extLst>
      <p:ext uri="{BB962C8B-B14F-4D97-AF65-F5344CB8AC3E}">
        <p14:creationId xmlns:p14="http://schemas.microsoft.com/office/powerpoint/2010/main" val="359446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0"/>
            <a:ext cx="1092708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147989" y="187569"/>
            <a:ext cx="2739211" cy="6119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dirty="0"/>
              <a:t>Ｃさん</a:t>
            </a:r>
          </a:p>
        </p:txBody>
      </p:sp>
    </p:spTree>
    <p:extLst>
      <p:ext uri="{BB962C8B-B14F-4D97-AF65-F5344CB8AC3E}">
        <p14:creationId xmlns:p14="http://schemas.microsoft.com/office/powerpoint/2010/main" val="59876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0"/>
            <a:ext cx="1121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0"/>
            <a:ext cx="1091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475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2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"/>
            <a:ext cx="1146048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9026" y="238539"/>
            <a:ext cx="1166853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00" dirty="0"/>
              <a:t>業務</a:t>
            </a:r>
            <a:endParaRPr kumimoji="1" lang="en-US" altLang="ja-JP" sz="19900" dirty="0"/>
          </a:p>
          <a:p>
            <a:r>
              <a:rPr lang="ja-JP" altLang="en-US" sz="19900" dirty="0"/>
              <a:t>抱え込む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56798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49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055991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ご意見</a:t>
            </a:r>
            <a:br>
              <a:rPr kumimoji="1" lang="en-US" altLang="ja-JP" sz="19900" dirty="0"/>
            </a:br>
            <a:r>
              <a:rPr kumimoji="1" lang="ja-JP" altLang="en-US" sz="19900" dirty="0"/>
              <a:t>ご感想</a:t>
            </a:r>
          </a:p>
        </p:txBody>
      </p:sp>
    </p:spTree>
    <p:extLst>
      <p:ext uri="{BB962C8B-B14F-4D97-AF65-F5344CB8AC3E}">
        <p14:creationId xmlns:p14="http://schemas.microsoft.com/office/powerpoint/2010/main" val="405839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055991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あなたなら，</a:t>
            </a:r>
            <a:br>
              <a:rPr lang="en-US" altLang="ja-JP" sz="9600" dirty="0"/>
            </a:br>
            <a:r>
              <a:rPr lang="ja-JP" altLang="en-US" sz="9600" dirty="0"/>
              <a:t>どう対応すべき</a:t>
            </a:r>
            <a:br>
              <a:rPr lang="en-US" altLang="ja-JP" sz="9600" dirty="0"/>
            </a:br>
            <a:r>
              <a:rPr lang="ja-JP" altLang="en-US" sz="9600" dirty="0"/>
              <a:t>　　　だったと</a:t>
            </a:r>
            <a:br>
              <a:rPr lang="en-US" altLang="ja-JP" sz="9600" dirty="0"/>
            </a:br>
            <a:r>
              <a:rPr lang="ja-JP" altLang="en-US" sz="9600" dirty="0"/>
              <a:t>　　　思いますか？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50742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A43924-D39A-4385-BC1C-6A16DAE4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365125"/>
            <a:ext cx="11183679" cy="6099470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あなたが社長</a:t>
            </a:r>
            <a:br>
              <a:rPr kumimoji="1" lang="en-US" altLang="ja-JP" sz="13800" dirty="0"/>
            </a:br>
            <a:r>
              <a:rPr kumimoji="1" lang="ja-JP" altLang="en-US" sz="13800" dirty="0"/>
              <a:t>ならどうする？</a:t>
            </a:r>
          </a:p>
        </p:txBody>
      </p:sp>
    </p:spTree>
    <p:extLst>
      <p:ext uri="{BB962C8B-B14F-4D97-AF65-F5344CB8AC3E}">
        <p14:creationId xmlns:p14="http://schemas.microsoft.com/office/powerpoint/2010/main" val="303088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6C10B-7F9F-4D06-A06A-F848359E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9"/>
            <a:ext cx="10967720" cy="6259191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一か月</a:t>
            </a:r>
            <a:br>
              <a:rPr kumimoji="1" lang="en-US" altLang="ja-JP" sz="16600" dirty="0"/>
            </a:br>
            <a:r>
              <a:rPr kumimoji="1" lang="ja-JP" altLang="en-US" sz="16600" dirty="0"/>
              <a:t>がんばること</a:t>
            </a:r>
          </a:p>
        </p:txBody>
      </p:sp>
    </p:spTree>
    <p:extLst>
      <p:ext uri="{BB962C8B-B14F-4D97-AF65-F5344CB8AC3E}">
        <p14:creationId xmlns:p14="http://schemas.microsoft.com/office/powerpoint/2010/main" val="185198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055991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実演終了</a:t>
            </a:r>
            <a:br>
              <a:rPr kumimoji="1" lang="en-US" altLang="ja-JP" sz="19900" dirty="0"/>
            </a:br>
            <a:r>
              <a:rPr kumimoji="1" lang="ja-JP" altLang="en-US" sz="19900" dirty="0"/>
              <a:t>　解説</a:t>
            </a:r>
          </a:p>
        </p:txBody>
      </p:sp>
    </p:spTree>
    <p:extLst>
      <p:ext uri="{BB962C8B-B14F-4D97-AF65-F5344CB8AC3E}">
        <p14:creationId xmlns:p14="http://schemas.microsoft.com/office/powerpoint/2010/main" val="197167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3D7048-523F-4367-A2D4-CBD7C728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365125"/>
            <a:ext cx="10992293" cy="6227061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さっそく</a:t>
            </a:r>
            <a:br>
              <a:rPr kumimoji="1" lang="en-US" altLang="ja-JP" sz="16600" dirty="0"/>
            </a:br>
            <a:r>
              <a:rPr kumimoji="1" lang="ja-JP" altLang="en-US" sz="16600" dirty="0"/>
              <a:t>　実演タイム</a:t>
            </a:r>
          </a:p>
        </p:txBody>
      </p:sp>
    </p:spTree>
    <p:extLst>
      <p:ext uri="{BB962C8B-B14F-4D97-AF65-F5344CB8AC3E}">
        <p14:creationId xmlns:p14="http://schemas.microsoft.com/office/powerpoint/2010/main" val="19269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8E06CF-0013-4208-9EB1-765992056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4" y="4415019"/>
            <a:ext cx="2612571" cy="24429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EAFA97-0D4A-452E-BFF6-AFC7C9D0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4338107"/>
            <a:ext cx="2875160" cy="24359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4F152F6-4DCE-4629-8878-73AEFF28F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07" y="1390251"/>
            <a:ext cx="2612571" cy="26125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3F113EC-FF05-4755-A4A9-BCABD2D6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48" y="4338107"/>
            <a:ext cx="2612571" cy="25198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8811DF5-9E60-49A9-995B-5566E5C668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1548892"/>
            <a:ext cx="2875160" cy="26125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170394-F2C6-496D-AEBE-948F38069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7" y="2225601"/>
            <a:ext cx="2826220" cy="21894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F0C270-F2CC-4D8D-B035-43C375D483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2" y="2148688"/>
            <a:ext cx="2612571" cy="218941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65B2D1-A7A3-40FD-884C-F285B7E7D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59" y="4161463"/>
            <a:ext cx="2612571" cy="26125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12084" y="279537"/>
            <a:ext cx="9964615" cy="1548885"/>
          </a:xfrm>
        </p:spPr>
        <p:txBody>
          <a:bodyPr>
            <a:noAutofit/>
          </a:bodyPr>
          <a:lstStyle/>
          <a:p>
            <a:pPr algn="ctr"/>
            <a:r>
              <a:rPr lang="ja-JP" altLang="en-US" sz="11500" b="1" dirty="0"/>
              <a:t>３０分ミニ研修</a:t>
            </a:r>
          </a:p>
        </p:txBody>
      </p:sp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AE728FC-6BFF-4FB5-8412-50C6FC7C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61365"/>
            <a:ext cx="11537576" cy="6441141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難しい</a:t>
            </a:r>
            <a:r>
              <a:rPr lang="ja-JP" altLang="en-US" sz="16600" dirty="0"/>
              <a:t>講義は</a:t>
            </a:r>
            <a:br>
              <a:rPr kumimoji="1" lang="en-US" altLang="ja-JP" sz="16600" dirty="0"/>
            </a:br>
            <a:r>
              <a:rPr kumimoji="1" lang="ja-JP" altLang="en-US" sz="16600" dirty="0"/>
              <a:t>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94711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FC6A9F-CB8C-4EAE-952E-21D9E0C6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9"/>
            <a:ext cx="10967720" cy="6279511"/>
          </a:xfrm>
        </p:spPr>
        <p:txBody>
          <a:bodyPr>
            <a:normAutofit/>
          </a:bodyPr>
          <a:lstStyle/>
          <a:p>
            <a:r>
              <a:rPr kumimoji="1" lang="ja-JP" altLang="en-US" sz="13800" dirty="0">
                <a:solidFill>
                  <a:schemeClr val="accent1">
                    <a:lumMod val="75000"/>
                  </a:schemeClr>
                </a:solidFill>
              </a:rPr>
              <a:t>明るく</a:t>
            </a:r>
            <a:br>
              <a:rPr kumimoji="1" lang="en-US" altLang="ja-JP" sz="1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138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13800" dirty="0">
                <a:solidFill>
                  <a:schemeClr val="accent1">
                    <a:lumMod val="75000"/>
                  </a:schemeClr>
                </a:solidFill>
              </a:rPr>
              <a:t>楽しく</a:t>
            </a:r>
            <a:br>
              <a:rPr lang="en-US" altLang="ja-JP" sz="1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ja-JP" altLang="en-US" sz="13800" dirty="0">
                <a:solidFill>
                  <a:schemeClr val="accent1">
                    <a:lumMod val="75000"/>
                  </a:schemeClr>
                </a:solidFill>
              </a:rPr>
              <a:t>　　ポジティブ</a:t>
            </a:r>
            <a:endParaRPr kumimoji="1" lang="ja-JP" altLang="en-US" sz="1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04B5D-795E-4444-9D10-05C6FD40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365129"/>
            <a:ext cx="11082867" cy="6357404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ウォーミング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アップ</a:t>
            </a:r>
          </a:p>
        </p:txBody>
      </p:sp>
    </p:spTree>
    <p:extLst>
      <p:ext uri="{BB962C8B-B14F-4D97-AF65-F5344CB8AC3E}">
        <p14:creationId xmlns:p14="http://schemas.microsoft.com/office/powerpoint/2010/main" val="376543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07141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最近，</a:t>
            </a:r>
            <a:br>
              <a:rPr kumimoji="1" lang="en-US" altLang="ja-JP" sz="13800" dirty="0"/>
            </a:br>
            <a:r>
              <a:rPr kumimoji="1" lang="ja-JP" altLang="en-US" sz="13800" dirty="0"/>
              <a:t>　嬉しかった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ことは？</a:t>
            </a:r>
          </a:p>
        </p:txBody>
      </p:sp>
    </p:spTree>
    <p:extLst>
      <p:ext uri="{BB962C8B-B14F-4D97-AF65-F5344CB8AC3E}">
        <p14:creationId xmlns:p14="http://schemas.microsoft.com/office/powerpoint/2010/main" val="235130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48</Words>
  <Application>Microsoft Office PowerPoint</Application>
  <PresentationFormat>ワイド画面</PresentationFormat>
  <Paragraphs>27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游ゴシック</vt:lpstr>
      <vt:lpstr>Arial</vt:lpstr>
      <vt:lpstr>Calibri</vt:lpstr>
      <vt:lpstr>Calibri Light</vt:lpstr>
      <vt:lpstr>Office テーマ</vt:lpstr>
      <vt:lpstr>実演・体験！！ 　『３０分ミニ 　　　社員研修』</vt:lpstr>
      <vt:lpstr>PowerPoint プレゼンテーション</vt:lpstr>
      <vt:lpstr>あなたが社長 ならどうする？</vt:lpstr>
      <vt:lpstr>さっそく 　実演タイム</vt:lpstr>
      <vt:lpstr>３０分ミニ研修</vt:lpstr>
      <vt:lpstr>難しい講義は ありません。</vt:lpstr>
      <vt:lpstr>明るく 　楽しく 　　ポジティブ</vt:lpstr>
      <vt:lpstr>ウォーミング 　　アップ</vt:lpstr>
      <vt:lpstr>最近， 　嬉しかった 　　ことは？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メンバーは 　関心が 　　ない・・・　</vt:lpstr>
      <vt:lpstr>PowerPoint プレゼンテーション</vt:lpstr>
      <vt:lpstr>PowerPoint プレゼンテーション</vt:lpstr>
      <vt:lpstr>PowerPoint プレゼンテーション</vt:lpstr>
      <vt:lpstr>業務 引取り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ご意見 ご感想</vt:lpstr>
      <vt:lpstr>あなたなら， どう対応すべき 　　　だったと 　　　思いますか？</vt:lpstr>
      <vt:lpstr>一か月 がんばること</vt:lpstr>
      <vt:lpstr>実演終了 　解説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藤堂武久</dc:creator>
  <cp:lastModifiedBy>藤堂 武久</cp:lastModifiedBy>
  <cp:revision>28</cp:revision>
  <dcterms:created xsi:type="dcterms:W3CDTF">2017-01-25T08:40:01Z</dcterms:created>
  <dcterms:modified xsi:type="dcterms:W3CDTF">2019-08-20T23:14:25Z</dcterms:modified>
</cp:coreProperties>
</file>