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1388" r:id="rId2"/>
    <p:sldId id="1391" r:id="rId3"/>
    <p:sldId id="1389" r:id="rId4"/>
    <p:sldId id="256" r:id="rId5"/>
    <p:sldId id="1358" r:id="rId6"/>
    <p:sldId id="1383" r:id="rId7"/>
    <p:sldId id="1359" r:id="rId8"/>
    <p:sldId id="1324" r:id="rId9"/>
    <p:sldId id="388" r:id="rId10"/>
    <p:sldId id="380" r:id="rId11"/>
    <p:sldId id="370" r:id="rId12"/>
    <p:sldId id="425" r:id="rId13"/>
    <p:sldId id="427" r:id="rId14"/>
    <p:sldId id="429" r:id="rId15"/>
    <p:sldId id="430" r:id="rId16"/>
    <p:sldId id="431" r:id="rId17"/>
    <p:sldId id="428" r:id="rId18"/>
    <p:sldId id="432" r:id="rId19"/>
    <p:sldId id="412" r:id="rId20"/>
    <p:sldId id="434" r:id="rId21"/>
    <p:sldId id="1386" r:id="rId22"/>
    <p:sldId id="1387" r:id="rId23"/>
    <p:sldId id="1385" r:id="rId24"/>
    <p:sldId id="1390" r:id="rId2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94660"/>
  </p:normalViewPr>
  <p:slideViewPr>
    <p:cSldViewPr snapToGrid="0">
      <p:cViewPr varScale="1">
        <p:scale>
          <a:sx n="50" d="100"/>
          <a:sy n="50" d="100"/>
        </p:scale>
        <p:origin x="42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CA9634-853F-46D1-B967-E6D96426F63D}" type="datetimeFigureOut">
              <a:rPr kumimoji="1" lang="ja-JP" altLang="en-US" smtClean="0"/>
              <a:t>2019/8/21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0333A5-1BA1-4C6C-BBEB-C36287B49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3737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3FBCA-7118-456A-8687-D0EC6D67DFBD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28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2C4B-75D6-44B0-B823-5E25E72FD14F}" type="datetimeFigureOut">
              <a:rPr kumimoji="1" lang="ja-JP" altLang="en-US" smtClean="0"/>
              <a:t>2019/8/21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F48DD-01B9-47F8-A20E-95CFC07094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6281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2C4B-75D6-44B0-B823-5E25E72FD14F}" type="datetimeFigureOut">
              <a:rPr kumimoji="1" lang="ja-JP" altLang="en-US" smtClean="0"/>
              <a:t>2019/8/21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F48DD-01B9-47F8-A20E-95CFC07094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7907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2C4B-75D6-44B0-B823-5E25E72FD14F}" type="datetimeFigureOut">
              <a:rPr kumimoji="1" lang="ja-JP" altLang="en-US" smtClean="0"/>
              <a:t>2019/8/21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F48DD-01B9-47F8-A20E-95CFC07094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7760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2C4B-75D6-44B0-B823-5E25E72FD14F}" type="datetimeFigureOut">
              <a:rPr kumimoji="1" lang="ja-JP" altLang="en-US" smtClean="0"/>
              <a:t>2019/8/21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F48DD-01B9-47F8-A20E-95CFC07094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3847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2C4B-75D6-44B0-B823-5E25E72FD14F}" type="datetimeFigureOut">
              <a:rPr kumimoji="1" lang="ja-JP" altLang="en-US" smtClean="0"/>
              <a:t>2019/8/21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F48DD-01B9-47F8-A20E-95CFC07094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7379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2C4B-75D6-44B0-B823-5E25E72FD14F}" type="datetimeFigureOut">
              <a:rPr kumimoji="1" lang="ja-JP" altLang="en-US" smtClean="0"/>
              <a:t>2019/8/21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F48DD-01B9-47F8-A20E-95CFC07094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8322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2C4B-75D6-44B0-B823-5E25E72FD14F}" type="datetimeFigureOut">
              <a:rPr kumimoji="1" lang="ja-JP" altLang="en-US" smtClean="0"/>
              <a:t>2019/8/21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F48DD-01B9-47F8-A20E-95CFC07094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056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2C4B-75D6-44B0-B823-5E25E72FD14F}" type="datetimeFigureOut">
              <a:rPr kumimoji="1" lang="ja-JP" altLang="en-US" smtClean="0"/>
              <a:t>2019/8/21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F48DD-01B9-47F8-A20E-95CFC07094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143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2C4B-75D6-44B0-B823-5E25E72FD14F}" type="datetimeFigureOut">
              <a:rPr kumimoji="1" lang="ja-JP" altLang="en-US" smtClean="0"/>
              <a:t>2019/8/21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F48DD-01B9-47F8-A20E-95CFC07094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8771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2C4B-75D6-44B0-B823-5E25E72FD14F}" type="datetimeFigureOut">
              <a:rPr kumimoji="1" lang="ja-JP" altLang="en-US" smtClean="0"/>
              <a:t>2019/8/21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F48DD-01B9-47F8-A20E-95CFC07094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7592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2C4B-75D6-44B0-B823-5E25E72FD14F}" type="datetimeFigureOut">
              <a:rPr kumimoji="1" lang="ja-JP" altLang="en-US" smtClean="0"/>
              <a:t>2019/8/21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F48DD-01B9-47F8-A20E-95CFC07094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4735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D2C4B-75D6-44B0-B823-5E25E72FD14F}" type="datetimeFigureOut">
              <a:rPr kumimoji="1" lang="ja-JP" altLang="en-US" smtClean="0"/>
              <a:t>2019/8/21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F48DD-01B9-47F8-A20E-95CFC07094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41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07BF6DCA-DB34-4698-9A5B-AB308633B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916" y="365125"/>
            <a:ext cx="11119884" cy="6099470"/>
          </a:xfrm>
        </p:spPr>
        <p:txBody>
          <a:bodyPr>
            <a:normAutofit fontScale="90000"/>
          </a:bodyPr>
          <a:lstStyle/>
          <a:p>
            <a:r>
              <a:rPr kumimoji="1" lang="ja-JP" altLang="en-US" sz="13800" dirty="0"/>
              <a:t>実演・体験！！</a:t>
            </a:r>
            <a:br>
              <a:rPr kumimoji="1" lang="en-US" altLang="ja-JP" sz="13800" dirty="0"/>
            </a:br>
            <a:r>
              <a:rPr kumimoji="1" lang="ja-JP" altLang="en-US" sz="13800" dirty="0"/>
              <a:t>　</a:t>
            </a:r>
            <a:r>
              <a:rPr kumimoji="1" lang="en-US" altLang="ja-JP" sz="13800" dirty="0"/>
              <a:t>『</a:t>
            </a:r>
            <a:r>
              <a:rPr kumimoji="1" lang="ja-JP" altLang="en-US" sz="13800" dirty="0"/>
              <a:t>３０分ミニ</a:t>
            </a:r>
            <a:br>
              <a:rPr kumimoji="1" lang="en-US" altLang="ja-JP" sz="13800" dirty="0"/>
            </a:br>
            <a:r>
              <a:rPr kumimoji="1" lang="ja-JP" altLang="en-US" sz="13800" dirty="0"/>
              <a:t>　　　社員研修</a:t>
            </a:r>
            <a:r>
              <a:rPr kumimoji="1" lang="en-US" altLang="ja-JP" sz="13800" dirty="0"/>
              <a:t>』</a:t>
            </a:r>
            <a:endParaRPr kumimoji="1" lang="ja-JP" altLang="en-US" sz="13800" dirty="0"/>
          </a:p>
        </p:txBody>
      </p:sp>
    </p:spTree>
    <p:extLst>
      <p:ext uri="{BB962C8B-B14F-4D97-AF65-F5344CB8AC3E}">
        <p14:creationId xmlns:p14="http://schemas.microsoft.com/office/powerpoint/2010/main" val="36795763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6254" y="-121872"/>
            <a:ext cx="12358254" cy="6858000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-85221" y="87923"/>
            <a:ext cx="1538883" cy="686341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800" b="1" dirty="0"/>
              <a:t>ＩＴ企業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085219" y="304800"/>
            <a:ext cx="1954381" cy="540147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500" dirty="0"/>
              <a:t> </a:t>
            </a:r>
            <a:r>
              <a:rPr lang="ja-JP" altLang="en-US" sz="11500" dirty="0"/>
              <a:t>Ａ君</a:t>
            </a:r>
            <a:endParaRPr kumimoji="1" lang="ja-JP" altLang="en-US" sz="11500" dirty="0"/>
          </a:p>
        </p:txBody>
      </p:sp>
    </p:spTree>
    <p:extLst>
      <p:ext uri="{BB962C8B-B14F-4D97-AF65-F5344CB8AC3E}">
        <p14:creationId xmlns:p14="http://schemas.microsoft.com/office/powerpoint/2010/main" val="37002873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9792142" y="656491"/>
            <a:ext cx="1954381" cy="522849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500" dirty="0"/>
              <a:t>社長</a:t>
            </a:r>
          </a:p>
        </p:txBody>
      </p:sp>
    </p:spTree>
    <p:extLst>
      <p:ext uri="{BB962C8B-B14F-4D97-AF65-F5344CB8AC3E}">
        <p14:creationId xmlns:p14="http://schemas.microsoft.com/office/powerpoint/2010/main" val="27957403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" y="339969"/>
            <a:ext cx="1196741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600" dirty="0"/>
              <a:t>水曜日</a:t>
            </a:r>
            <a:endParaRPr lang="en-US" altLang="ja-JP" sz="16600" dirty="0"/>
          </a:p>
          <a:p>
            <a:r>
              <a:rPr lang="ja-JP" altLang="en-US" sz="16600" dirty="0"/>
              <a:t>ノー残業デー</a:t>
            </a:r>
            <a:endParaRPr lang="en-US" altLang="ja-JP" sz="16600" dirty="0"/>
          </a:p>
        </p:txBody>
      </p:sp>
    </p:spTree>
    <p:extLst>
      <p:ext uri="{BB962C8B-B14F-4D97-AF65-F5344CB8AC3E}">
        <p14:creationId xmlns:p14="http://schemas.microsoft.com/office/powerpoint/2010/main" val="8527389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9426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58413"/>
          </a:xfrm>
        </p:spPr>
        <p:txBody>
          <a:bodyPr>
            <a:noAutofit/>
          </a:bodyPr>
          <a:lstStyle/>
          <a:p>
            <a:r>
              <a:rPr kumimoji="1" lang="ja-JP" altLang="en-US" sz="13800" dirty="0"/>
              <a:t>朝から</a:t>
            </a:r>
            <a:br>
              <a:rPr kumimoji="1" lang="en-US" altLang="ja-JP" sz="13800" dirty="0"/>
            </a:br>
            <a:r>
              <a:rPr lang="ja-JP" altLang="en-US" sz="13800" dirty="0"/>
              <a:t>フルスピード</a:t>
            </a:r>
            <a:endParaRPr kumimoji="1" lang="ja-JP" altLang="en-US" sz="13800" dirty="0"/>
          </a:p>
        </p:txBody>
      </p:sp>
    </p:spTree>
    <p:extLst>
      <p:ext uri="{BB962C8B-B14F-4D97-AF65-F5344CB8AC3E}">
        <p14:creationId xmlns:p14="http://schemas.microsoft.com/office/powerpoint/2010/main" val="30494642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0038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58413"/>
          </a:xfrm>
        </p:spPr>
        <p:txBody>
          <a:bodyPr>
            <a:noAutofit/>
          </a:bodyPr>
          <a:lstStyle/>
          <a:p>
            <a:r>
              <a:rPr kumimoji="1" lang="ja-JP" altLang="en-US" sz="19900" dirty="0"/>
              <a:t>水曜日の</a:t>
            </a:r>
            <a:br>
              <a:rPr kumimoji="1" lang="en-US" altLang="ja-JP" sz="19900" dirty="0"/>
            </a:br>
            <a:r>
              <a:rPr lang="ja-JP" altLang="en-US" sz="19900" dirty="0"/>
              <a:t>残業申請</a:t>
            </a:r>
            <a:endParaRPr kumimoji="1" lang="ja-JP" altLang="en-US" sz="19900" dirty="0"/>
          </a:p>
        </p:txBody>
      </p:sp>
    </p:spTree>
    <p:extLst>
      <p:ext uri="{BB962C8B-B14F-4D97-AF65-F5344CB8AC3E}">
        <p14:creationId xmlns:p14="http://schemas.microsoft.com/office/powerpoint/2010/main" val="14694824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62" y="0"/>
            <a:ext cx="11629292" cy="6858000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9359004" y="140677"/>
            <a:ext cx="2739211" cy="600221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600" dirty="0"/>
              <a:t>Ｂさん</a:t>
            </a:r>
          </a:p>
        </p:txBody>
      </p:sp>
    </p:spTree>
    <p:extLst>
      <p:ext uri="{BB962C8B-B14F-4D97-AF65-F5344CB8AC3E}">
        <p14:creationId xmlns:p14="http://schemas.microsoft.com/office/powerpoint/2010/main" val="3802342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646" y="0"/>
            <a:ext cx="1139483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65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3840" y="365125"/>
            <a:ext cx="11109960" cy="6492875"/>
          </a:xfrm>
        </p:spPr>
        <p:txBody>
          <a:bodyPr>
            <a:noAutofit/>
          </a:bodyPr>
          <a:lstStyle/>
          <a:p>
            <a:r>
              <a:rPr lang="ja-JP" altLang="en-US" sz="23900" dirty="0"/>
              <a:t>木曜</a:t>
            </a:r>
            <a:br>
              <a:rPr lang="en-US" altLang="ja-JP" sz="23900" dirty="0"/>
            </a:br>
            <a:r>
              <a:rPr lang="ja-JP" altLang="en-US" sz="23900" dirty="0"/>
              <a:t>　残業</a:t>
            </a:r>
            <a:endParaRPr kumimoji="1" lang="ja-JP" altLang="en-US" sz="23900" dirty="0"/>
          </a:p>
        </p:txBody>
      </p:sp>
    </p:spTree>
    <p:extLst>
      <p:ext uri="{BB962C8B-B14F-4D97-AF65-F5344CB8AC3E}">
        <p14:creationId xmlns:p14="http://schemas.microsoft.com/office/powerpoint/2010/main" val="2798016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" y="339969"/>
            <a:ext cx="1196741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600" dirty="0"/>
              <a:t>ノー残業デー</a:t>
            </a:r>
            <a:endParaRPr lang="en-US" altLang="ja-JP" sz="16600" dirty="0"/>
          </a:p>
          <a:p>
            <a:r>
              <a:rPr lang="ja-JP" altLang="en-US" sz="16600" dirty="0"/>
              <a:t>　　の難しさ</a:t>
            </a:r>
            <a:endParaRPr kumimoji="1" lang="ja-JP" altLang="en-US" sz="16600" dirty="0"/>
          </a:p>
        </p:txBody>
      </p:sp>
    </p:spTree>
    <p:extLst>
      <p:ext uri="{BB962C8B-B14F-4D97-AF65-F5344CB8AC3E}">
        <p14:creationId xmlns:p14="http://schemas.microsoft.com/office/powerpoint/2010/main" val="37641178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8604988" y="257908"/>
            <a:ext cx="3247043" cy="586153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9900" dirty="0"/>
              <a:t>・・・</a:t>
            </a:r>
          </a:p>
        </p:txBody>
      </p:sp>
    </p:spTree>
    <p:extLst>
      <p:ext uri="{BB962C8B-B14F-4D97-AF65-F5344CB8AC3E}">
        <p14:creationId xmlns:p14="http://schemas.microsoft.com/office/powerpoint/2010/main" val="9257712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402CC3-A4F4-47CD-A6A9-C68980E28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6055991"/>
          </a:xfrm>
        </p:spPr>
        <p:txBody>
          <a:bodyPr>
            <a:normAutofit/>
          </a:bodyPr>
          <a:lstStyle/>
          <a:p>
            <a:r>
              <a:rPr kumimoji="1" lang="ja-JP" altLang="en-US" sz="19900" dirty="0"/>
              <a:t>ご意見</a:t>
            </a:r>
            <a:br>
              <a:rPr kumimoji="1" lang="en-US" altLang="ja-JP" sz="19900" dirty="0"/>
            </a:br>
            <a:r>
              <a:rPr kumimoji="1" lang="ja-JP" altLang="en-US" sz="19900" dirty="0"/>
              <a:t>ご感想</a:t>
            </a:r>
          </a:p>
        </p:txBody>
      </p:sp>
    </p:spTree>
    <p:extLst>
      <p:ext uri="{BB962C8B-B14F-4D97-AF65-F5344CB8AC3E}">
        <p14:creationId xmlns:p14="http://schemas.microsoft.com/office/powerpoint/2010/main" val="40583912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402CC3-A4F4-47CD-A6A9-C68980E28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6055991"/>
          </a:xfrm>
        </p:spPr>
        <p:txBody>
          <a:bodyPr>
            <a:noAutofit/>
          </a:bodyPr>
          <a:lstStyle/>
          <a:p>
            <a:r>
              <a:rPr kumimoji="1" lang="ja-JP" altLang="en-US" sz="11500" dirty="0"/>
              <a:t>あなたなら，</a:t>
            </a:r>
            <a:br>
              <a:rPr kumimoji="1" lang="en-US" altLang="ja-JP" sz="11500" dirty="0"/>
            </a:br>
            <a:r>
              <a:rPr kumimoji="1" lang="ja-JP" altLang="en-US" sz="11500" dirty="0"/>
              <a:t>どう対応すべき</a:t>
            </a:r>
            <a:br>
              <a:rPr kumimoji="1" lang="en-US" altLang="ja-JP" sz="11500" dirty="0"/>
            </a:br>
            <a:r>
              <a:rPr kumimoji="1" lang="ja-JP" altLang="en-US" sz="11500" dirty="0"/>
              <a:t>と思いますか？</a:t>
            </a:r>
          </a:p>
        </p:txBody>
      </p:sp>
    </p:spTree>
    <p:extLst>
      <p:ext uri="{BB962C8B-B14F-4D97-AF65-F5344CB8AC3E}">
        <p14:creationId xmlns:p14="http://schemas.microsoft.com/office/powerpoint/2010/main" val="25074293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06C10B-7F9F-4D06-A06A-F848359ED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080" y="365129"/>
            <a:ext cx="10967720" cy="6259191"/>
          </a:xfrm>
        </p:spPr>
        <p:txBody>
          <a:bodyPr>
            <a:normAutofit fontScale="90000"/>
          </a:bodyPr>
          <a:lstStyle/>
          <a:p>
            <a:r>
              <a:rPr kumimoji="1" lang="ja-JP" altLang="en-US" sz="16600" dirty="0"/>
              <a:t>一か月</a:t>
            </a:r>
            <a:br>
              <a:rPr kumimoji="1" lang="en-US" altLang="ja-JP" sz="16600" dirty="0"/>
            </a:br>
            <a:r>
              <a:rPr kumimoji="1" lang="ja-JP" altLang="en-US" sz="16600" dirty="0"/>
              <a:t>がんばること</a:t>
            </a:r>
          </a:p>
        </p:txBody>
      </p:sp>
    </p:spTree>
    <p:extLst>
      <p:ext uri="{BB962C8B-B14F-4D97-AF65-F5344CB8AC3E}">
        <p14:creationId xmlns:p14="http://schemas.microsoft.com/office/powerpoint/2010/main" val="1851983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402CC3-A4F4-47CD-A6A9-C68980E28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6055991"/>
          </a:xfrm>
        </p:spPr>
        <p:txBody>
          <a:bodyPr>
            <a:normAutofit/>
          </a:bodyPr>
          <a:lstStyle/>
          <a:p>
            <a:r>
              <a:rPr kumimoji="1" lang="ja-JP" altLang="en-US" sz="19900" dirty="0"/>
              <a:t>実演終了</a:t>
            </a:r>
            <a:br>
              <a:rPr kumimoji="1" lang="en-US" altLang="ja-JP" sz="19900" dirty="0"/>
            </a:br>
            <a:r>
              <a:rPr kumimoji="1" lang="ja-JP" altLang="en-US" sz="19900" dirty="0"/>
              <a:t>　解説</a:t>
            </a:r>
          </a:p>
        </p:txBody>
      </p:sp>
    </p:spTree>
    <p:extLst>
      <p:ext uri="{BB962C8B-B14F-4D97-AF65-F5344CB8AC3E}">
        <p14:creationId xmlns:p14="http://schemas.microsoft.com/office/powerpoint/2010/main" val="1971675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3D7048-523F-4367-A2D4-CBD7C7280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507" y="365125"/>
            <a:ext cx="10992293" cy="6227061"/>
          </a:xfrm>
        </p:spPr>
        <p:txBody>
          <a:bodyPr>
            <a:normAutofit fontScale="90000"/>
          </a:bodyPr>
          <a:lstStyle/>
          <a:p>
            <a:r>
              <a:rPr kumimoji="1" lang="ja-JP" altLang="en-US" sz="16600" dirty="0"/>
              <a:t>さっそく</a:t>
            </a:r>
            <a:br>
              <a:rPr kumimoji="1" lang="en-US" altLang="ja-JP" sz="16600" dirty="0"/>
            </a:br>
            <a:r>
              <a:rPr kumimoji="1" lang="ja-JP" altLang="en-US" sz="16600" dirty="0"/>
              <a:t>　実演タイム</a:t>
            </a:r>
          </a:p>
        </p:txBody>
      </p:sp>
    </p:spTree>
    <p:extLst>
      <p:ext uri="{BB962C8B-B14F-4D97-AF65-F5344CB8AC3E}">
        <p14:creationId xmlns:p14="http://schemas.microsoft.com/office/powerpoint/2010/main" val="1926947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D08E06CF-0013-4208-9EB1-76599205625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3524" y="4415019"/>
            <a:ext cx="2612571" cy="2442976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E4EAFA97-0D4A-452E-BFF6-AFC7C9D0137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68" y="4338107"/>
            <a:ext cx="2875160" cy="2435928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F4F152F6-4DCE-4629-8878-73AEFF28FE2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7007" y="1390251"/>
            <a:ext cx="2612571" cy="2612571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73F113EC-FF05-4755-A4A9-BCABD2D6946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6148" y="4338107"/>
            <a:ext cx="2612571" cy="2519888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F8811DF5-9E60-49A9-995B-5566E5C6686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68" y="1548892"/>
            <a:ext cx="2875160" cy="2612571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8D170394-F2C6-496D-AEBE-948F380690B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6417" y="2225601"/>
            <a:ext cx="2826220" cy="2189418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14F0C270-F2CC-4D8D-B035-43C375D48320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4392" y="2148688"/>
            <a:ext cx="2612571" cy="2189418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B765B2D1-A7A3-40FD-884C-F285B7E7DE5D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3259" y="4161463"/>
            <a:ext cx="2612571" cy="2612571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12084" y="279537"/>
            <a:ext cx="9964615" cy="1548885"/>
          </a:xfrm>
        </p:spPr>
        <p:txBody>
          <a:bodyPr>
            <a:noAutofit/>
          </a:bodyPr>
          <a:lstStyle/>
          <a:p>
            <a:pPr algn="ctr"/>
            <a:r>
              <a:rPr lang="ja-JP" altLang="en-US" sz="11500" b="1" dirty="0"/>
              <a:t>３０分ミニ研修</a:t>
            </a:r>
          </a:p>
        </p:txBody>
      </p:sp>
    </p:spTree>
    <p:extLst>
      <p:ext uri="{BB962C8B-B14F-4D97-AF65-F5344CB8AC3E}">
        <p14:creationId xmlns:p14="http://schemas.microsoft.com/office/powerpoint/2010/main" val="3959085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910"/>
    </mc:Choice>
    <mc:Fallback xmlns="">
      <p:transition spd="slow" advTm="3491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9AE728FC-6BFF-4FB5-8412-50C6FC7CA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306" y="161365"/>
            <a:ext cx="11537576" cy="6441141"/>
          </a:xfrm>
        </p:spPr>
        <p:txBody>
          <a:bodyPr>
            <a:normAutofit fontScale="90000"/>
          </a:bodyPr>
          <a:lstStyle/>
          <a:p>
            <a:r>
              <a:rPr kumimoji="1" lang="ja-JP" altLang="en-US" sz="16600" dirty="0"/>
              <a:t>難しい</a:t>
            </a:r>
            <a:r>
              <a:rPr lang="ja-JP" altLang="en-US" sz="16600" dirty="0"/>
              <a:t>講義は</a:t>
            </a:r>
            <a:br>
              <a:rPr kumimoji="1" lang="en-US" altLang="ja-JP" sz="16600" dirty="0"/>
            </a:br>
            <a:r>
              <a:rPr kumimoji="1" lang="ja-JP" altLang="en-US" sz="16600" dirty="0"/>
              <a:t>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3947115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0FFC6A9F-CB8C-4EAE-952E-21D9E0C68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080" y="365129"/>
            <a:ext cx="10967720" cy="6279511"/>
          </a:xfrm>
        </p:spPr>
        <p:txBody>
          <a:bodyPr>
            <a:normAutofit/>
          </a:bodyPr>
          <a:lstStyle/>
          <a:p>
            <a:r>
              <a:rPr kumimoji="1" lang="ja-JP" altLang="en-US" sz="13800" dirty="0">
                <a:solidFill>
                  <a:schemeClr val="accent1">
                    <a:lumMod val="75000"/>
                  </a:schemeClr>
                </a:solidFill>
              </a:rPr>
              <a:t>明るく</a:t>
            </a:r>
            <a:br>
              <a:rPr kumimoji="1" lang="en-US" altLang="ja-JP" sz="13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kumimoji="1" lang="ja-JP" altLang="en-US" sz="13800" dirty="0">
                <a:solidFill>
                  <a:schemeClr val="accent1">
                    <a:lumMod val="75000"/>
                  </a:schemeClr>
                </a:solidFill>
              </a:rPr>
              <a:t>　</a:t>
            </a:r>
            <a:r>
              <a:rPr lang="ja-JP" altLang="en-US" sz="13800" dirty="0">
                <a:solidFill>
                  <a:schemeClr val="accent1">
                    <a:lumMod val="75000"/>
                  </a:schemeClr>
                </a:solidFill>
              </a:rPr>
              <a:t>楽しく</a:t>
            </a:r>
            <a:br>
              <a:rPr lang="en-US" altLang="ja-JP" sz="13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ja-JP" altLang="en-US" sz="13800" dirty="0">
                <a:solidFill>
                  <a:schemeClr val="accent1">
                    <a:lumMod val="75000"/>
                  </a:schemeClr>
                </a:solidFill>
              </a:rPr>
              <a:t>　　ポジティブ</a:t>
            </a:r>
            <a:endParaRPr kumimoji="1" lang="ja-JP" altLang="en-US" sz="13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760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A04B5D-795E-4444-9D10-05C6FD404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933" y="365129"/>
            <a:ext cx="11082867" cy="6357404"/>
          </a:xfrm>
        </p:spPr>
        <p:txBody>
          <a:bodyPr>
            <a:normAutofit fontScale="90000"/>
          </a:bodyPr>
          <a:lstStyle/>
          <a:p>
            <a:r>
              <a:rPr kumimoji="1" lang="ja-JP" altLang="en-US" sz="16600" dirty="0"/>
              <a:t>ウォーミング</a:t>
            </a:r>
            <a:br>
              <a:rPr kumimoji="1" lang="en-US" altLang="ja-JP" sz="16600" dirty="0"/>
            </a:br>
            <a:r>
              <a:rPr kumimoji="1" lang="ja-JP" altLang="en-US" sz="16600" dirty="0"/>
              <a:t>　　アップ</a:t>
            </a:r>
          </a:p>
        </p:txBody>
      </p:sp>
    </p:spTree>
    <p:extLst>
      <p:ext uri="{BB962C8B-B14F-4D97-AF65-F5344CB8AC3E}">
        <p14:creationId xmlns:p14="http://schemas.microsoft.com/office/powerpoint/2010/main" val="3765433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05F03E-0CE6-46FA-B915-1B2B539DE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388" y="365129"/>
            <a:ext cx="11071412" cy="6102906"/>
          </a:xfrm>
        </p:spPr>
        <p:txBody>
          <a:bodyPr>
            <a:normAutofit/>
          </a:bodyPr>
          <a:lstStyle/>
          <a:p>
            <a:r>
              <a:rPr kumimoji="1" lang="ja-JP" altLang="en-US" sz="13800" dirty="0"/>
              <a:t>最近，</a:t>
            </a:r>
            <a:br>
              <a:rPr kumimoji="1" lang="en-US" altLang="ja-JP" sz="13800" dirty="0"/>
            </a:br>
            <a:r>
              <a:rPr kumimoji="1" lang="ja-JP" altLang="en-US" sz="13800" dirty="0"/>
              <a:t>　嬉しかった</a:t>
            </a:r>
            <a:br>
              <a:rPr kumimoji="1" lang="en-US" altLang="ja-JP" sz="13800" dirty="0"/>
            </a:br>
            <a:r>
              <a:rPr kumimoji="1" lang="ja-JP" altLang="en-US" sz="13800" dirty="0"/>
              <a:t>　　ことは？</a:t>
            </a:r>
          </a:p>
        </p:txBody>
      </p:sp>
    </p:spTree>
    <p:extLst>
      <p:ext uri="{BB962C8B-B14F-4D97-AF65-F5344CB8AC3E}">
        <p14:creationId xmlns:p14="http://schemas.microsoft.com/office/powerpoint/2010/main" val="2351304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" y="339969"/>
            <a:ext cx="1196741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600" dirty="0"/>
              <a:t>ノー残業デー</a:t>
            </a:r>
            <a:endParaRPr lang="en-US" altLang="ja-JP" sz="16600" dirty="0"/>
          </a:p>
          <a:p>
            <a:r>
              <a:rPr lang="ja-JP" altLang="en-US" sz="16600" dirty="0"/>
              <a:t>　　の難しさ</a:t>
            </a:r>
            <a:endParaRPr kumimoji="1" lang="ja-JP" altLang="en-US" sz="16600" dirty="0"/>
          </a:p>
        </p:txBody>
      </p:sp>
    </p:spTree>
    <p:extLst>
      <p:ext uri="{BB962C8B-B14F-4D97-AF65-F5344CB8AC3E}">
        <p14:creationId xmlns:p14="http://schemas.microsoft.com/office/powerpoint/2010/main" val="2911399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50</Words>
  <Application>Microsoft Office PowerPoint</Application>
  <PresentationFormat>ワイド画面</PresentationFormat>
  <Paragraphs>26</Paragraphs>
  <Slides>24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29" baseType="lpstr">
      <vt:lpstr>游ゴシック</vt:lpstr>
      <vt:lpstr>Arial</vt:lpstr>
      <vt:lpstr>Calibri</vt:lpstr>
      <vt:lpstr>Calibri Light</vt:lpstr>
      <vt:lpstr>Office テーマ</vt:lpstr>
      <vt:lpstr>実演・体験！！ 　『３０分ミニ 　　　社員研修』</vt:lpstr>
      <vt:lpstr>PowerPoint プレゼンテーション</vt:lpstr>
      <vt:lpstr>さっそく 　実演タイム</vt:lpstr>
      <vt:lpstr>３０分ミニ研修</vt:lpstr>
      <vt:lpstr>難しい講義は ありません。</vt:lpstr>
      <vt:lpstr>明るく 　楽しく 　　ポジティブ</vt:lpstr>
      <vt:lpstr>ウォーミング 　　アップ</vt:lpstr>
      <vt:lpstr>最近， 　嬉しかった 　　ことは？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朝から フルスピード</vt:lpstr>
      <vt:lpstr>PowerPoint プレゼンテーション</vt:lpstr>
      <vt:lpstr>水曜日の 残業申請</vt:lpstr>
      <vt:lpstr>PowerPoint プレゼンテーション</vt:lpstr>
      <vt:lpstr>PowerPoint プレゼンテーション</vt:lpstr>
      <vt:lpstr>木曜 　残業</vt:lpstr>
      <vt:lpstr>PowerPoint プレゼンテーション</vt:lpstr>
      <vt:lpstr>ご意見 ご感想</vt:lpstr>
      <vt:lpstr>あなたなら， どう対応すべき と思いますか？</vt:lpstr>
      <vt:lpstr>一か月 がんばること</vt:lpstr>
      <vt:lpstr>実演終了 　解説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藤堂武久</dc:creator>
  <cp:lastModifiedBy>藤堂 武久</cp:lastModifiedBy>
  <cp:revision>29</cp:revision>
  <dcterms:created xsi:type="dcterms:W3CDTF">2017-01-25T08:40:01Z</dcterms:created>
  <dcterms:modified xsi:type="dcterms:W3CDTF">2019-08-20T23:12:55Z</dcterms:modified>
</cp:coreProperties>
</file>