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3"/>
  </p:notesMasterIdLst>
  <p:sldIdLst>
    <p:sldId id="257" r:id="rId2"/>
  </p:sldIdLst>
  <p:sldSz cx="7559675" cy="1069181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514399"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1028798"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543197"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2057598"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571996" algn="l" defTabSz="1028798" rtl="0" eaLnBrk="1" latinLnBrk="0" hangingPunct="1">
      <a:defRPr kumimoji="1" kern="1200">
        <a:solidFill>
          <a:schemeClr val="tx1"/>
        </a:solidFill>
        <a:latin typeface="Arial" charset="0"/>
        <a:ea typeface="ＭＳ Ｐゴシック" pitchFamily="50" charset="-128"/>
        <a:cs typeface="+mn-cs"/>
      </a:defRPr>
    </a:lvl6pPr>
    <a:lvl7pPr marL="3086395" algn="l" defTabSz="1028798" rtl="0" eaLnBrk="1" latinLnBrk="0" hangingPunct="1">
      <a:defRPr kumimoji="1" kern="1200">
        <a:solidFill>
          <a:schemeClr val="tx1"/>
        </a:solidFill>
        <a:latin typeface="Arial" charset="0"/>
        <a:ea typeface="ＭＳ Ｐゴシック" pitchFamily="50" charset="-128"/>
        <a:cs typeface="+mn-cs"/>
      </a:defRPr>
    </a:lvl7pPr>
    <a:lvl8pPr marL="3600795" algn="l" defTabSz="1028798" rtl="0" eaLnBrk="1" latinLnBrk="0" hangingPunct="1">
      <a:defRPr kumimoji="1" kern="1200">
        <a:solidFill>
          <a:schemeClr val="tx1"/>
        </a:solidFill>
        <a:latin typeface="Arial" charset="0"/>
        <a:ea typeface="ＭＳ Ｐゴシック" pitchFamily="50" charset="-128"/>
        <a:cs typeface="+mn-cs"/>
      </a:defRPr>
    </a:lvl8pPr>
    <a:lvl9pPr marL="4115193" algn="l" defTabSz="1028798" rtl="0" eaLnBrk="1" latinLnBrk="0" hangingPunct="1">
      <a:defRPr kumimoji="1" kern="1200">
        <a:solidFill>
          <a:schemeClr val="tx1"/>
        </a:solidFill>
        <a:latin typeface="Arial" charset="0"/>
        <a:ea typeface="ＭＳ Ｐゴシック" pitchFamily="50" charset="-128"/>
        <a:cs typeface="+mn-cs"/>
      </a:defRPr>
    </a:lvl9pPr>
  </p:defaultTextStyle>
  <p:extLst>
    <p:ext uri="{521415D9-36F7-43E2-AB2F-B90AF26B5E84}">
      <p14:sectionLst xmlns:p14="http://schemas.microsoft.com/office/powerpoint/2010/main">
        <p14:section name="既定のセクション" id="{CD790527-72BF-4332-98A6-706EC2FDFF40}">
          <p14:sldIdLst>
            <p14:sldId id="257"/>
          </p14:sldIdLst>
        </p14:section>
        <p14:section name="タイトルなしのセクション" id="{DA8BAA14-2B16-43C1-93A1-1F3E487E03B2}">
          <p14:sldIdLst/>
        </p14:section>
      </p14:sectionLst>
    </p:ex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西堀浩也" initials="西堀浩也" lastIdx="0" clrIdx="0">
    <p:extLst>
      <p:ext uri="{19B8F6BF-5375-455C-9EA6-DF929625EA0E}">
        <p15:presenceInfo xmlns:p15="http://schemas.microsoft.com/office/powerpoint/2012/main" userId="13fa2851b025ceb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52982" autoAdjust="0"/>
  </p:normalViewPr>
  <p:slideViewPr>
    <p:cSldViewPr>
      <p:cViewPr varScale="1">
        <p:scale>
          <a:sx n="56" d="100"/>
          <a:sy n="56" d="100"/>
        </p:scale>
        <p:origin x="796" y="64"/>
      </p:cViewPr>
      <p:guideLst>
        <p:guide orient="horz" pos="3368"/>
        <p:guide pos="2381"/>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468" cy="493941"/>
          </a:xfrm>
          <a:prstGeom prst="rect">
            <a:avLst/>
          </a:prstGeom>
        </p:spPr>
        <p:txBody>
          <a:bodyPr vert="horz" lIns="89774" tIns="44887" rIns="89774" bIns="4488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743" y="1"/>
            <a:ext cx="2918468" cy="493941"/>
          </a:xfrm>
          <a:prstGeom prst="rect">
            <a:avLst/>
          </a:prstGeom>
        </p:spPr>
        <p:txBody>
          <a:bodyPr vert="horz" lIns="89774" tIns="44887" rIns="89774" bIns="44887" rtlCol="0"/>
          <a:lstStyle>
            <a:lvl1pPr algn="r">
              <a:defRPr sz="1200"/>
            </a:lvl1pPr>
          </a:lstStyle>
          <a:p>
            <a:fld id="{D6D43ACF-6742-4219-9217-CDA7CE4CCEDB}" type="datetimeFigureOut">
              <a:rPr kumimoji="1" lang="ja-JP" altLang="en-US" smtClean="0"/>
              <a:t>2021/5/26</a:t>
            </a:fld>
            <a:endParaRPr kumimoji="1" lang="ja-JP" altLang="en-US"/>
          </a:p>
        </p:txBody>
      </p:sp>
      <p:sp>
        <p:nvSpPr>
          <p:cNvPr id="4" name="スライド イメージ プレースホルダー 3"/>
          <p:cNvSpPr>
            <a:spLocks noGrp="1" noRot="1" noChangeAspect="1"/>
          </p:cNvSpPr>
          <p:nvPr>
            <p:ph type="sldImg" idx="2"/>
          </p:nvPr>
        </p:nvSpPr>
        <p:spPr>
          <a:xfrm>
            <a:off x="2192338" y="1233488"/>
            <a:ext cx="2351087" cy="3328987"/>
          </a:xfrm>
          <a:prstGeom prst="rect">
            <a:avLst/>
          </a:prstGeom>
          <a:noFill/>
          <a:ln w="12700">
            <a:solidFill>
              <a:prstClr val="black"/>
            </a:solidFill>
          </a:ln>
        </p:spPr>
        <p:txBody>
          <a:bodyPr vert="horz" lIns="89774" tIns="44887" rIns="89774" bIns="44887" rtlCol="0" anchor="ctr"/>
          <a:lstStyle/>
          <a:p>
            <a:endParaRPr lang="ja-JP" altLang="en-US"/>
          </a:p>
        </p:txBody>
      </p:sp>
      <p:sp>
        <p:nvSpPr>
          <p:cNvPr id="5" name="ノート プレースホルダー 4"/>
          <p:cNvSpPr>
            <a:spLocks noGrp="1"/>
          </p:cNvSpPr>
          <p:nvPr>
            <p:ph type="body" sz="quarter" idx="3"/>
          </p:nvPr>
        </p:nvSpPr>
        <p:spPr>
          <a:xfrm>
            <a:off x="673733" y="4748710"/>
            <a:ext cx="5388300" cy="3884314"/>
          </a:xfrm>
          <a:prstGeom prst="rect">
            <a:avLst/>
          </a:prstGeom>
        </p:spPr>
        <p:txBody>
          <a:bodyPr vert="horz" lIns="89774" tIns="44887" rIns="89774" bIns="4488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2372"/>
            <a:ext cx="2918468" cy="493941"/>
          </a:xfrm>
          <a:prstGeom prst="rect">
            <a:avLst/>
          </a:prstGeom>
        </p:spPr>
        <p:txBody>
          <a:bodyPr vert="horz" lIns="89774" tIns="44887" rIns="89774" bIns="4488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743" y="9372372"/>
            <a:ext cx="2918468" cy="493941"/>
          </a:xfrm>
          <a:prstGeom prst="rect">
            <a:avLst/>
          </a:prstGeom>
        </p:spPr>
        <p:txBody>
          <a:bodyPr vert="horz" lIns="89774" tIns="44887" rIns="89774" bIns="44887" rtlCol="0" anchor="b"/>
          <a:lstStyle>
            <a:lvl1pPr algn="r">
              <a:defRPr sz="1200"/>
            </a:lvl1pPr>
          </a:lstStyle>
          <a:p>
            <a:fld id="{D00A5174-D607-46B4-9557-1010E50BEA29}" type="slidenum">
              <a:rPr kumimoji="1" lang="ja-JP" altLang="en-US" smtClean="0"/>
              <a:t>‹#›</a:t>
            </a:fld>
            <a:endParaRPr kumimoji="1" lang="ja-JP" altLang="en-US"/>
          </a:p>
        </p:txBody>
      </p:sp>
    </p:spTree>
    <p:extLst>
      <p:ext uri="{BB962C8B-B14F-4D97-AF65-F5344CB8AC3E}">
        <p14:creationId xmlns:p14="http://schemas.microsoft.com/office/powerpoint/2010/main" val="28896064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00A5174-D607-46B4-9557-1010E50BEA29}" type="slidenum">
              <a:rPr kumimoji="1" lang="ja-JP" altLang="en-US" smtClean="0"/>
              <a:t>0</a:t>
            </a:fld>
            <a:endParaRPr kumimoji="1" lang="ja-JP" altLang="en-US"/>
          </a:p>
        </p:txBody>
      </p:sp>
    </p:spTree>
    <p:extLst>
      <p:ext uri="{BB962C8B-B14F-4D97-AF65-F5344CB8AC3E}">
        <p14:creationId xmlns:p14="http://schemas.microsoft.com/office/powerpoint/2010/main" val="2194692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977" y="3321397"/>
            <a:ext cx="6425724" cy="2291809"/>
          </a:xfrm>
        </p:spPr>
        <p:txBody>
          <a:bodyPr/>
          <a:lstStyle/>
          <a:p>
            <a:r>
              <a:rPr lang="ja-JP" altLang="en-US"/>
              <a:t>マスタ タイトルの書式設定</a:t>
            </a:r>
          </a:p>
        </p:txBody>
      </p:sp>
      <p:sp>
        <p:nvSpPr>
          <p:cNvPr id="3" name="サブタイトル 2"/>
          <p:cNvSpPr>
            <a:spLocks noGrp="1"/>
          </p:cNvSpPr>
          <p:nvPr>
            <p:ph type="subTitle" idx="1"/>
          </p:nvPr>
        </p:nvSpPr>
        <p:spPr>
          <a:xfrm>
            <a:off x="1133952" y="6058694"/>
            <a:ext cx="5291773" cy="2732352"/>
          </a:xfrm>
        </p:spPr>
        <p:txBody>
          <a:bodyPr/>
          <a:lstStyle>
            <a:lvl1pPr marL="0" indent="0" algn="ctr">
              <a:buNone/>
              <a:defRPr>
                <a:solidFill>
                  <a:schemeClr val="tx1">
                    <a:tint val="75000"/>
                  </a:schemeClr>
                </a:solidFill>
              </a:defRPr>
            </a:lvl1pPr>
            <a:lvl2pPr marL="487145" indent="0" algn="ctr">
              <a:buNone/>
              <a:defRPr>
                <a:solidFill>
                  <a:schemeClr val="tx1">
                    <a:tint val="75000"/>
                  </a:schemeClr>
                </a:solidFill>
              </a:defRPr>
            </a:lvl2pPr>
            <a:lvl3pPr marL="974290" indent="0" algn="ctr">
              <a:buNone/>
              <a:defRPr>
                <a:solidFill>
                  <a:schemeClr val="tx1">
                    <a:tint val="75000"/>
                  </a:schemeClr>
                </a:solidFill>
              </a:defRPr>
            </a:lvl3pPr>
            <a:lvl4pPr marL="1461435" indent="0" algn="ctr">
              <a:buNone/>
              <a:defRPr>
                <a:solidFill>
                  <a:schemeClr val="tx1">
                    <a:tint val="75000"/>
                  </a:schemeClr>
                </a:solidFill>
              </a:defRPr>
            </a:lvl4pPr>
            <a:lvl5pPr marL="1948580" indent="0" algn="ctr">
              <a:buNone/>
              <a:defRPr>
                <a:solidFill>
                  <a:schemeClr val="tx1">
                    <a:tint val="75000"/>
                  </a:schemeClr>
                </a:solidFill>
              </a:defRPr>
            </a:lvl5pPr>
            <a:lvl6pPr marL="2435726" indent="0" algn="ctr">
              <a:buNone/>
              <a:defRPr>
                <a:solidFill>
                  <a:schemeClr val="tx1">
                    <a:tint val="75000"/>
                  </a:schemeClr>
                </a:solidFill>
              </a:defRPr>
            </a:lvl6pPr>
            <a:lvl7pPr marL="2922870" indent="0" algn="ctr">
              <a:buNone/>
              <a:defRPr>
                <a:solidFill>
                  <a:schemeClr val="tx1">
                    <a:tint val="75000"/>
                  </a:schemeClr>
                </a:solidFill>
              </a:defRPr>
            </a:lvl7pPr>
            <a:lvl8pPr marL="3410015" indent="0" algn="ctr">
              <a:buNone/>
              <a:defRPr>
                <a:solidFill>
                  <a:schemeClr val="tx1">
                    <a:tint val="75000"/>
                  </a:schemeClr>
                </a:solidFill>
              </a:defRPr>
            </a:lvl8pPr>
            <a:lvl9pPr marL="3897161"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0F0EF23B-2EFB-4387-841A-B5B121D17B72}" type="datetimeFigureOut">
              <a:rPr lang="ja-JP" altLang="en-US"/>
              <a:pPr>
                <a:defRPr/>
              </a:pPr>
              <a:t>2021/5/26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DB4785C-7580-47EC-817C-B2BA682F78A8}"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1622A7EC-7E50-4C0E-ACED-45B6657ED73F}" type="datetimeFigureOut">
              <a:rPr lang="ja-JP" altLang="en-US"/>
              <a:pPr>
                <a:defRPr/>
              </a:pPr>
              <a:t>2021/5/26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9D56396-4F24-457C-BEA9-A26410B97FCF}"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0573" y="571717"/>
            <a:ext cx="1275696" cy="12161938"/>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83495" y="571717"/>
            <a:ext cx="3701091" cy="12161938"/>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9BFA3AA5-5A55-443F-B1A5-F2327B55DA72}" type="datetimeFigureOut">
              <a:rPr lang="ja-JP" altLang="en-US"/>
              <a:pPr>
                <a:defRPr/>
              </a:pPr>
              <a:t>2021/5/26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D375B64-187F-4C7E-8E61-634B716DBF09}"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CECF872-F304-4A88-A42E-3672910A56A4}" type="datetimeFigureOut">
              <a:rPr lang="ja-JP" altLang="en-US"/>
              <a:pPr>
                <a:defRPr/>
              </a:pPr>
              <a:t>2021/5/26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0E10501-C893-4F7E-8F0E-5BB65BC3115A}"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162" y="6870480"/>
            <a:ext cx="6425724" cy="2123513"/>
          </a:xfrm>
        </p:spPr>
        <p:txBody>
          <a:bodyPr anchor="t"/>
          <a:lstStyle>
            <a:lvl1pPr algn="l">
              <a:defRPr sz="4261" b="1" cap="all"/>
            </a:lvl1pPr>
          </a:lstStyle>
          <a:p>
            <a:r>
              <a:rPr lang="ja-JP" altLang="en-US"/>
              <a:t>マスタ タイトルの書式設定</a:t>
            </a:r>
          </a:p>
        </p:txBody>
      </p:sp>
      <p:sp>
        <p:nvSpPr>
          <p:cNvPr id="3" name="テキスト プレースホルダ 2"/>
          <p:cNvSpPr>
            <a:spLocks noGrp="1"/>
          </p:cNvSpPr>
          <p:nvPr>
            <p:ph type="body" idx="1"/>
          </p:nvPr>
        </p:nvSpPr>
        <p:spPr>
          <a:xfrm>
            <a:off x="597162" y="4531657"/>
            <a:ext cx="6425724" cy="2338833"/>
          </a:xfrm>
        </p:spPr>
        <p:txBody>
          <a:bodyPr anchor="b"/>
          <a:lstStyle>
            <a:lvl1pPr marL="0" indent="0">
              <a:buNone/>
              <a:defRPr sz="2131">
                <a:solidFill>
                  <a:schemeClr val="tx1">
                    <a:tint val="75000"/>
                  </a:schemeClr>
                </a:solidFill>
              </a:defRPr>
            </a:lvl1pPr>
            <a:lvl2pPr marL="487145" indent="0">
              <a:buNone/>
              <a:defRPr sz="1918">
                <a:solidFill>
                  <a:schemeClr val="tx1">
                    <a:tint val="75000"/>
                  </a:schemeClr>
                </a:solidFill>
              </a:defRPr>
            </a:lvl2pPr>
            <a:lvl3pPr marL="974290" indent="0">
              <a:buNone/>
              <a:defRPr sz="1705">
                <a:solidFill>
                  <a:schemeClr val="tx1">
                    <a:tint val="75000"/>
                  </a:schemeClr>
                </a:solidFill>
              </a:defRPr>
            </a:lvl3pPr>
            <a:lvl4pPr marL="1461435" indent="0">
              <a:buNone/>
              <a:defRPr sz="1491">
                <a:solidFill>
                  <a:schemeClr val="tx1">
                    <a:tint val="75000"/>
                  </a:schemeClr>
                </a:solidFill>
              </a:defRPr>
            </a:lvl4pPr>
            <a:lvl5pPr marL="1948580" indent="0">
              <a:buNone/>
              <a:defRPr sz="1491">
                <a:solidFill>
                  <a:schemeClr val="tx1">
                    <a:tint val="75000"/>
                  </a:schemeClr>
                </a:solidFill>
              </a:defRPr>
            </a:lvl5pPr>
            <a:lvl6pPr marL="2435726" indent="0">
              <a:buNone/>
              <a:defRPr sz="1491">
                <a:solidFill>
                  <a:schemeClr val="tx1">
                    <a:tint val="75000"/>
                  </a:schemeClr>
                </a:solidFill>
              </a:defRPr>
            </a:lvl6pPr>
            <a:lvl7pPr marL="2922870" indent="0">
              <a:buNone/>
              <a:defRPr sz="1491">
                <a:solidFill>
                  <a:schemeClr val="tx1">
                    <a:tint val="75000"/>
                  </a:schemeClr>
                </a:solidFill>
              </a:defRPr>
            </a:lvl7pPr>
            <a:lvl8pPr marL="3410015" indent="0">
              <a:buNone/>
              <a:defRPr sz="1491">
                <a:solidFill>
                  <a:schemeClr val="tx1">
                    <a:tint val="75000"/>
                  </a:schemeClr>
                </a:solidFill>
              </a:defRPr>
            </a:lvl8pPr>
            <a:lvl9pPr marL="3897161" indent="0">
              <a:buNone/>
              <a:defRPr sz="1491">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EDCD25F1-AB0F-4609-A7BB-A2C382A2BFD9}" type="datetimeFigureOut">
              <a:rPr lang="ja-JP" altLang="en-US"/>
              <a:pPr>
                <a:defRPr/>
              </a:pPr>
              <a:t>2021/5/26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A0B14AE-EBC5-4A30-AF5F-AA0499CDC288}"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283494" y="3326348"/>
            <a:ext cx="2488393" cy="9407312"/>
          </a:xfrm>
        </p:spPr>
        <p:txBody>
          <a:bodyPr/>
          <a:lstStyle>
            <a:lvl1pPr>
              <a:defRPr sz="2983"/>
            </a:lvl1pPr>
            <a:lvl2pPr>
              <a:defRPr sz="2557"/>
            </a:lvl2pPr>
            <a:lvl3pPr>
              <a:defRPr sz="2131"/>
            </a:lvl3pPr>
            <a:lvl4pPr>
              <a:defRPr sz="1918"/>
            </a:lvl4pPr>
            <a:lvl5pPr>
              <a:defRPr sz="1918"/>
            </a:lvl5pPr>
            <a:lvl6pPr>
              <a:defRPr sz="1918"/>
            </a:lvl6pPr>
            <a:lvl7pPr>
              <a:defRPr sz="1918"/>
            </a:lvl7pPr>
            <a:lvl8pPr>
              <a:defRPr sz="1918"/>
            </a:lvl8pPr>
            <a:lvl9pPr>
              <a:defRPr sz="1918"/>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2897881" y="3326348"/>
            <a:ext cx="2488393" cy="9407312"/>
          </a:xfrm>
        </p:spPr>
        <p:txBody>
          <a:bodyPr/>
          <a:lstStyle>
            <a:lvl1pPr>
              <a:defRPr sz="2983"/>
            </a:lvl1pPr>
            <a:lvl2pPr>
              <a:defRPr sz="2557"/>
            </a:lvl2pPr>
            <a:lvl3pPr>
              <a:defRPr sz="2131"/>
            </a:lvl3pPr>
            <a:lvl4pPr>
              <a:defRPr sz="1918"/>
            </a:lvl4pPr>
            <a:lvl5pPr>
              <a:defRPr sz="1918"/>
            </a:lvl5pPr>
            <a:lvl6pPr>
              <a:defRPr sz="1918"/>
            </a:lvl6pPr>
            <a:lvl7pPr>
              <a:defRPr sz="1918"/>
            </a:lvl7pPr>
            <a:lvl8pPr>
              <a:defRPr sz="1918"/>
            </a:lvl8pPr>
            <a:lvl9pPr>
              <a:defRPr sz="1918"/>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92EA53CB-895C-47B6-93A4-494208A3207D}" type="datetimeFigureOut">
              <a:rPr lang="ja-JP" altLang="en-US"/>
              <a:pPr>
                <a:defRPr/>
              </a:pPr>
              <a:t>2021/5/26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0395E13A-F60E-405A-BAB0-71BF67982F45}"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8"/>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77990" y="2393286"/>
            <a:ext cx="3340169" cy="997407"/>
          </a:xfrm>
        </p:spPr>
        <p:txBody>
          <a:bodyPr anchor="b"/>
          <a:lstStyle>
            <a:lvl1pPr marL="0" indent="0">
              <a:buNone/>
              <a:defRPr sz="2557" b="1"/>
            </a:lvl1pPr>
            <a:lvl2pPr marL="487145" indent="0">
              <a:buNone/>
              <a:defRPr sz="2131" b="1"/>
            </a:lvl2pPr>
            <a:lvl3pPr marL="974290" indent="0">
              <a:buNone/>
              <a:defRPr sz="1918" b="1"/>
            </a:lvl3pPr>
            <a:lvl4pPr marL="1461435" indent="0">
              <a:buNone/>
              <a:defRPr sz="1705" b="1"/>
            </a:lvl4pPr>
            <a:lvl5pPr marL="1948580" indent="0">
              <a:buNone/>
              <a:defRPr sz="1705" b="1"/>
            </a:lvl5pPr>
            <a:lvl6pPr marL="2435726" indent="0">
              <a:buNone/>
              <a:defRPr sz="1705" b="1"/>
            </a:lvl6pPr>
            <a:lvl7pPr marL="2922870" indent="0">
              <a:buNone/>
              <a:defRPr sz="1705" b="1"/>
            </a:lvl7pPr>
            <a:lvl8pPr marL="3410015" indent="0">
              <a:buNone/>
              <a:defRPr sz="1705" b="1"/>
            </a:lvl8pPr>
            <a:lvl9pPr marL="3897161" indent="0">
              <a:buNone/>
              <a:defRPr sz="1705"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77990" y="3390693"/>
            <a:ext cx="3340169" cy="6160168"/>
          </a:xfrm>
        </p:spPr>
        <p:txBody>
          <a:bodyPr/>
          <a:lstStyle>
            <a:lvl1pPr>
              <a:defRPr sz="2557"/>
            </a:lvl1pPr>
            <a:lvl2pPr>
              <a:defRPr sz="2131"/>
            </a:lvl2pPr>
            <a:lvl3pPr>
              <a:defRPr sz="1918"/>
            </a:lvl3pPr>
            <a:lvl4pPr>
              <a:defRPr sz="1705"/>
            </a:lvl4pPr>
            <a:lvl5pPr>
              <a:defRPr sz="1705"/>
            </a:lvl5pPr>
            <a:lvl6pPr>
              <a:defRPr sz="1705"/>
            </a:lvl6pPr>
            <a:lvl7pPr>
              <a:defRPr sz="1705"/>
            </a:lvl7pPr>
            <a:lvl8pPr>
              <a:defRPr sz="1705"/>
            </a:lvl8pPr>
            <a:lvl9pPr>
              <a:defRPr sz="1705"/>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840217" y="2393286"/>
            <a:ext cx="3341481" cy="997407"/>
          </a:xfrm>
        </p:spPr>
        <p:txBody>
          <a:bodyPr anchor="b"/>
          <a:lstStyle>
            <a:lvl1pPr marL="0" indent="0">
              <a:buNone/>
              <a:defRPr sz="2557" b="1"/>
            </a:lvl1pPr>
            <a:lvl2pPr marL="487145" indent="0">
              <a:buNone/>
              <a:defRPr sz="2131" b="1"/>
            </a:lvl2pPr>
            <a:lvl3pPr marL="974290" indent="0">
              <a:buNone/>
              <a:defRPr sz="1918" b="1"/>
            </a:lvl3pPr>
            <a:lvl4pPr marL="1461435" indent="0">
              <a:buNone/>
              <a:defRPr sz="1705" b="1"/>
            </a:lvl4pPr>
            <a:lvl5pPr marL="1948580" indent="0">
              <a:buNone/>
              <a:defRPr sz="1705" b="1"/>
            </a:lvl5pPr>
            <a:lvl6pPr marL="2435726" indent="0">
              <a:buNone/>
              <a:defRPr sz="1705" b="1"/>
            </a:lvl6pPr>
            <a:lvl7pPr marL="2922870" indent="0">
              <a:buNone/>
              <a:defRPr sz="1705" b="1"/>
            </a:lvl7pPr>
            <a:lvl8pPr marL="3410015" indent="0">
              <a:buNone/>
              <a:defRPr sz="1705" b="1"/>
            </a:lvl8pPr>
            <a:lvl9pPr marL="3897161" indent="0">
              <a:buNone/>
              <a:defRPr sz="1705"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840217" y="3390693"/>
            <a:ext cx="3341481" cy="6160168"/>
          </a:xfrm>
        </p:spPr>
        <p:txBody>
          <a:bodyPr/>
          <a:lstStyle>
            <a:lvl1pPr>
              <a:defRPr sz="2557"/>
            </a:lvl1pPr>
            <a:lvl2pPr>
              <a:defRPr sz="2131"/>
            </a:lvl2pPr>
            <a:lvl3pPr>
              <a:defRPr sz="1918"/>
            </a:lvl3pPr>
            <a:lvl4pPr>
              <a:defRPr sz="1705"/>
            </a:lvl4pPr>
            <a:lvl5pPr>
              <a:defRPr sz="1705"/>
            </a:lvl5pPr>
            <a:lvl6pPr>
              <a:defRPr sz="1705"/>
            </a:lvl6pPr>
            <a:lvl7pPr>
              <a:defRPr sz="1705"/>
            </a:lvl7pPr>
            <a:lvl8pPr>
              <a:defRPr sz="1705"/>
            </a:lvl8pPr>
            <a:lvl9pPr>
              <a:defRPr sz="1705"/>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9A628C46-5E3A-42B0-A97C-2EAF51F160AA}" type="datetimeFigureOut">
              <a:rPr lang="ja-JP" altLang="en-US"/>
              <a:pPr>
                <a:defRPr/>
              </a:pPr>
              <a:t>2021/5/26</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61F61654-DF63-49DF-B031-D51D2796ECF5}"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882F8935-09BC-4233-A769-0E36A9BD9176}" type="datetimeFigureOut">
              <a:rPr lang="ja-JP" altLang="en-US"/>
              <a:pPr>
                <a:defRPr/>
              </a:pPr>
              <a:t>2021/5/26</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B08EC4CC-F3FE-46BC-959D-B8333EA101F5}"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339DAD5E-065A-405C-841C-0ED5F29A88D6}" type="datetimeFigureOut">
              <a:rPr lang="ja-JP" altLang="en-US"/>
              <a:pPr>
                <a:defRPr/>
              </a:pPr>
              <a:t>2021/5/26</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8F311AA4-4A0A-455E-97B8-DA6D8D705C43}"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9" y="425695"/>
            <a:ext cx="2487081" cy="1811668"/>
          </a:xfrm>
        </p:spPr>
        <p:txBody>
          <a:bodyPr anchor="b"/>
          <a:lstStyle>
            <a:lvl1pPr algn="l">
              <a:defRPr sz="2131" b="1"/>
            </a:lvl1pPr>
          </a:lstStyle>
          <a:p>
            <a:r>
              <a:rPr lang="ja-JP" altLang="en-US"/>
              <a:t>マスタ タイトルの書式設定</a:t>
            </a:r>
          </a:p>
        </p:txBody>
      </p:sp>
      <p:sp>
        <p:nvSpPr>
          <p:cNvPr id="3" name="コンテンツ プレースホルダ 2"/>
          <p:cNvSpPr>
            <a:spLocks noGrp="1"/>
          </p:cNvSpPr>
          <p:nvPr>
            <p:ph idx="1"/>
          </p:nvPr>
        </p:nvSpPr>
        <p:spPr>
          <a:xfrm>
            <a:off x="2955626" y="425702"/>
            <a:ext cx="4226069" cy="9125167"/>
          </a:xfrm>
        </p:spPr>
        <p:txBody>
          <a:bodyPr/>
          <a:lstStyle>
            <a:lvl1pPr>
              <a:defRPr sz="3409"/>
            </a:lvl1pPr>
            <a:lvl2pPr>
              <a:defRPr sz="2983"/>
            </a:lvl2pPr>
            <a:lvl3pPr>
              <a:defRPr sz="2557"/>
            </a:lvl3pPr>
            <a:lvl4pPr>
              <a:defRPr sz="2131"/>
            </a:lvl4pPr>
            <a:lvl5pPr>
              <a:defRPr sz="2131"/>
            </a:lvl5pPr>
            <a:lvl6pPr>
              <a:defRPr sz="2131"/>
            </a:lvl6pPr>
            <a:lvl7pPr>
              <a:defRPr sz="2131"/>
            </a:lvl7pPr>
            <a:lvl8pPr>
              <a:defRPr sz="2131"/>
            </a:lvl8pPr>
            <a:lvl9pPr>
              <a:defRPr sz="2131"/>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77989" y="2237370"/>
            <a:ext cx="2487081" cy="7313499"/>
          </a:xfrm>
        </p:spPr>
        <p:txBody>
          <a:bodyPr/>
          <a:lstStyle>
            <a:lvl1pPr marL="0" indent="0">
              <a:buNone/>
              <a:defRPr sz="1491"/>
            </a:lvl1pPr>
            <a:lvl2pPr marL="487145" indent="0">
              <a:buNone/>
              <a:defRPr sz="1279"/>
            </a:lvl2pPr>
            <a:lvl3pPr marL="974290" indent="0">
              <a:buNone/>
              <a:defRPr sz="1066"/>
            </a:lvl3pPr>
            <a:lvl4pPr marL="1461435" indent="0">
              <a:buNone/>
              <a:defRPr sz="959"/>
            </a:lvl4pPr>
            <a:lvl5pPr marL="1948580" indent="0">
              <a:buNone/>
              <a:defRPr sz="959"/>
            </a:lvl5pPr>
            <a:lvl6pPr marL="2435726" indent="0">
              <a:buNone/>
              <a:defRPr sz="959"/>
            </a:lvl6pPr>
            <a:lvl7pPr marL="2922870" indent="0">
              <a:buNone/>
              <a:defRPr sz="959"/>
            </a:lvl7pPr>
            <a:lvl8pPr marL="3410015" indent="0">
              <a:buNone/>
              <a:defRPr sz="959"/>
            </a:lvl8pPr>
            <a:lvl9pPr marL="3897161" indent="0">
              <a:buNone/>
              <a:defRPr sz="959"/>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4B5F21E-0D1A-4D9D-8639-BCE538E6C542}" type="datetimeFigureOut">
              <a:rPr lang="ja-JP" altLang="en-US"/>
              <a:pPr>
                <a:defRPr/>
              </a:pPr>
              <a:t>2021/5/26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C89D0DA-B366-4162-A197-1770F0622007}"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749" y="7484277"/>
            <a:ext cx="4535805" cy="883560"/>
          </a:xfrm>
        </p:spPr>
        <p:txBody>
          <a:bodyPr anchor="b"/>
          <a:lstStyle>
            <a:lvl1pPr algn="l">
              <a:defRPr sz="2131" b="1"/>
            </a:lvl1pPr>
          </a:lstStyle>
          <a:p>
            <a:r>
              <a:rPr lang="ja-JP" altLang="en-US"/>
              <a:t>マスタ タイトルの書式設定</a:t>
            </a:r>
          </a:p>
        </p:txBody>
      </p:sp>
      <p:sp>
        <p:nvSpPr>
          <p:cNvPr id="3" name="図プレースホルダ 2"/>
          <p:cNvSpPr>
            <a:spLocks noGrp="1"/>
          </p:cNvSpPr>
          <p:nvPr>
            <p:ph type="pic" idx="1"/>
          </p:nvPr>
        </p:nvSpPr>
        <p:spPr>
          <a:xfrm>
            <a:off x="1481749" y="955333"/>
            <a:ext cx="4535805" cy="6415088"/>
          </a:xfrm>
        </p:spPr>
        <p:txBody>
          <a:bodyPr rtlCol="0">
            <a:normAutofit/>
          </a:bodyPr>
          <a:lstStyle>
            <a:lvl1pPr marL="0" indent="0">
              <a:buNone/>
              <a:defRPr sz="3409"/>
            </a:lvl1pPr>
            <a:lvl2pPr marL="487145" indent="0">
              <a:buNone/>
              <a:defRPr sz="2983"/>
            </a:lvl2pPr>
            <a:lvl3pPr marL="974290" indent="0">
              <a:buNone/>
              <a:defRPr sz="2557"/>
            </a:lvl3pPr>
            <a:lvl4pPr marL="1461435" indent="0">
              <a:buNone/>
              <a:defRPr sz="2131"/>
            </a:lvl4pPr>
            <a:lvl5pPr marL="1948580" indent="0">
              <a:buNone/>
              <a:defRPr sz="2131"/>
            </a:lvl5pPr>
            <a:lvl6pPr marL="2435726" indent="0">
              <a:buNone/>
              <a:defRPr sz="2131"/>
            </a:lvl6pPr>
            <a:lvl7pPr marL="2922870" indent="0">
              <a:buNone/>
              <a:defRPr sz="2131"/>
            </a:lvl7pPr>
            <a:lvl8pPr marL="3410015" indent="0">
              <a:buNone/>
              <a:defRPr sz="2131"/>
            </a:lvl8pPr>
            <a:lvl9pPr marL="3897161" indent="0">
              <a:buNone/>
              <a:defRPr sz="2131"/>
            </a:lvl9pPr>
          </a:lstStyle>
          <a:p>
            <a:pPr lvl="0"/>
            <a:endParaRPr lang="ja-JP" altLang="en-US" noProof="0"/>
          </a:p>
        </p:txBody>
      </p:sp>
      <p:sp>
        <p:nvSpPr>
          <p:cNvPr id="4" name="テキスト プレースホルダ 3"/>
          <p:cNvSpPr>
            <a:spLocks noGrp="1"/>
          </p:cNvSpPr>
          <p:nvPr>
            <p:ph type="body" sz="half" idx="2"/>
          </p:nvPr>
        </p:nvSpPr>
        <p:spPr>
          <a:xfrm>
            <a:off x="1481749" y="8367837"/>
            <a:ext cx="4535805" cy="1254803"/>
          </a:xfrm>
        </p:spPr>
        <p:txBody>
          <a:bodyPr/>
          <a:lstStyle>
            <a:lvl1pPr marL="0" indent="0">
              <a:buNone/>
              <a:defRPr sz="1491"/>
            </a:lvl1pPr>
            <a:lvl2pPr marL="487145" indent="0">
              <a:buNone/>
              <a:defRPr sz="1279"/>
            </a:lvl2pPr>
            <a:lvl3pPr marL="974290" indent="0">
              <a:buNone/>
              <a:defRPr sz="1066"/>
            </a:lvl3pPr>
            <a:lvl4pPr marL="1461435" indent="0">
              <a:buNone/>
              <a:defRPr sz="959"/>
            </a:lvl4pPr>
            <a:lvl5pPr marL="1948580" indent="0">
              <a:buNone/>
              <a:defRPr sz="959"/>
            </a:lvl5pPr>
            <a:lvl6pPr marL="2435726" indent="0">
              <a:buNone/>
              <a:defRPr sz="959"/>
            </a:lvl6pPr>
            <a:lvl7pPr marL="2922870" indent="0">
              <a:buNone/>
              <a:defRPr sz="959"/>
            </a:lvl7pPr>
            <a:lvl8pPr marL="3410015" indent="0">
              <a:buNone/>
              <a:defRPr sz="959"/>
            </a:lvl8pPr>
            <a:lvl9pPr marL="3897161" indent="0">
              <a:buNone/>
              <a:defRPr sz="959"/>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B47DB028-01B4-45F1-8FAF-82A8D97F3D36}" type="datetimeFigureOut">
              <a:rPr lang="ja-JP" altLang="en-US"/>
              <a:pPr>
                <a:defRPr/>
              </a:pPr>
              <a:t>2021/5/26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8A40957-0DF0-47D3-A701-F6F19529C112}"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77984" y="428787"/>
            <a:ext cx="6803708" cy="178196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377984" y="2494759"/>
            <a:ext cx="6803708" cy="70554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77984" y="9910354"/>
            <a:ext cx="1763924" cy="568002"/>
          </a:xfrm>
          <a:prstGeom prst="rect">
            <a:avLst/>
          </a:prstGeom>
        </p:spPr>
        <p:txBody>
          <a:bodyPr vert="horz" lIns="91440" tIns="45720" rIns="91440" bIns="45720" rtlCol="0" anchor="ctr"/>
          <a:lstStyle>
            <a:lvl1pPr algn="l" fontAlgn="auto">
              <a:spcBef>
                <a:spcPts val="0"/>
              </a:spcBef>
              <a:spcAft>
                <a:spcPts val="0"/>
              </a:spcAft>
              <a:defRPr sz="1279">
                <a:solidFill>
                  <a:schemeClr val="tx1">
                    <a:tint val="75000"/>
                  </a:schemeClr>
                </a:solidFill>
                <a:latin typeface="+mn-lt"/>
                <a:ea typeface="+mn-ea"/>
              </a:defRPr>
            </a:lvl1pPr>
          </a:lstStyle>
          <a:p>
            <a:pPr>
              <a:defRPr/>
            </a:pPr>
            <a:fld id="{A9F492A9-962A-470C-8E5E-8CC1634869AD}" type="datetimeFigureOut">
              <a:rPr lang="ja-JP" altLang="en-US"/>
              <a:pPr>
                <a:defRPr/>
              </a:pPr>
              <a:t>2021/5/26</a:t>
            </a:fld>
            <a:endParaRPr lang="ja-JP" altLang="en-US"/>
          </a:p>
        </p:txBody>
      </p:sp>
      <p:sp>
        <p:nvSpPr>
          <p:cNvPr id="5" name="フッター プレースホルダ 4"/>
          <p:cNvSpPr>
            <a:spLocks noGrp="1"/>
          </p:cNvSpPr>
          <p:nvPr>
            <p:ph type="ftr" sz="quarter" idx="3"/>
          </p:nvPr>
        </p:nvSpPr>
        <p:spPr>
          <a:xfrm>
            <a:off x="2582890" y="9910354"/>
            <a:ext cx="2393897" cy="568002"/>
          </a:xfrm>
          <a:prstGeom prst="rect">
            <a:avLst/>
          </a:prstGeom>
        </p:spPr>
        <p:txBody>
          <a:bodyPr vert="horz" lIns="91440" tIns="45720" rIns="91440" bIns="45720" rtlCol="0" anchor="ctr"/>
          <a:lstStyle>
            <a:lvl1pPr algn="ctr" fontAlgn="auto">
              <a:spcBef>
                <a:spcPts val="0"/>
              </a:spcBef>
              <a:spcAft>
                <a:spcPts val="0"/>
              </a:spcAft>
              <a:defRPr sz="1279">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5417767" y="9910354"/>
            <a:ext cx="1763924" cy="568002"/>
          </a:xfrm>
          <a:prstGeom prst="rect">
            <a:avLst/>
          </a:prstGeom>
        </p:spPr>
        <p:txBody>
          <a:bodyPr vert="horz" lIns="91440" tIns="45720" rIns="91440" bIns="45720" rtlCol="0" anchor="ctr"/>
          <a:lstStyle>
            <a:lvl1pPr algn="r" fontAlgn="auto">
              <a:spcBef>
                <a:spcPts val="0"/>
              </a:spcBef>
              <a:spcAft>
                <a:spcPts val="0"/>
              </a:spcAft>
              <a:defRPr sz="1279">
                <a:solidFill>
                  <a:schemeClr val="tx1">
                    <a:tint val="75000"/>
                  </a:schemeClr>
                </a:solidFill>
                <a:latin typeface="+mn-lt"/>
                <a:ea typeface="+mn-ea"/>
              </a:defRPr>
            </a:lvl1pPr>
          </a:lstStyle>
          <a:p>
            <a:pPr>
              <a:defRPr/>
            </a:pPr>
            <a:fld id="{5EE3A70A-8FB0-40D1-8560-7C02F36C4C6B}"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688" kern="1200">
          <a:solidFill>
            <a:schemeClr val="tx1"/>
          </a:solidFill>
          <a:latin typeface="+mj-lt"/>
          <a:ea typeface="+mj-ea"/>
          <a:cs typeface="+mj-cs"/>
        </a:defRPr>
      </a:lvl1pPr>
      <a:lvl2pPr algn="ctr" rtl="0" eaLnBrk="0" fontAlgn="base" hangingPunct="0">
        <a:spcBef>
          <a:spcPct val="0"/>
        </a:spcBef>
        <a:spcAft>
          <a:spcPct val="0"/>
        </a:spcAft>
        <a:defRPr kumimoji="1" sz="4688">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688">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688">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688">
          <a:solidFill>
            <a:schemeClr val="tx1"/>
          </a:solidFill>
          <a:latin typeface="Calibri" pitchFamily="34" charset="0"/>
          <a:ea typeface="ＭＳ Ｐゴシック" pitchFamily="50" charset="-128"/>
        </a:defRPr>
      </a:lvl5pPr>
      <a:lvl6pPr marL="487145" algn="ctr" rtl="0" fontAlgn="base">
        <a:spcBef>
          <a:spcPct val="0"/>
        </a:spcBef>
        <a:spcAft>
          <a:spcPct val="0"/>
        </a:spcAft>
        <a:defRPr kumimoji="1" sz="4688">
          <a:solidFill>
            <a:schemeClr val="tx1"/>
          </a:solidFill>
          <a:latin typeface="Calibri" pitchFamily="34" charset="0"/>
          <a:ea typeface="ＭＳ Ｐゴシック" pitchFamily="50" charset="-128"/>
        </a:defRPr>
      </a:lvl6pPr>
      <a:lvl7pPr marL="974290" algn="ctr" rtl="0" fontAlgn="base">
        <a:spcBef>
          <a:spcPct val="0"/>
        </a:spcBef>
        <a:spcAft>
          <a:spcPct val="0"/>
        </a:spcAft>
        <a:defRPr kumimoji="1" sz="4688">
          <a:solidFill>
            <a:schemeClr val="tx1"/>
          </a:solidFill>
          <a:latin typeface="Calibri" pitchFamily="34" charset="0"/>
          <a:ea typeface="ＭＳ Ｐゴシック" pitchFamily="50" charset="-128"/>
        </a:defRPr>
      </a:lvl7pPr>
      <a:lvl8pPr marL="1461435" algn="ctr" rtl="0" fontAlgn="base">
        <a:spcBef>
          <a:spcPct val="0"/>
        </a:spcBef>
        <a:spcAft>
          <a:spcPct val="0"/>
        </a:spcAft>
        <a:defRPr kumimoji="1" sz="4688">
          <a:solidFill>
            <a:schemeClr val="tx1"/>
          </a:solidFill>
          <a:latin typeface="Calibri" pitchFamily="34" charset="0"/>
          <a:ea typeface="ＭＳ Ｐゴシック" pitchFamily="50" charset="-128"/>
        </a:defRPr>
      </a:lvl8pPr>
      <a:lvl9pPr marL="1948580" algn="ctr" rtl="0" fontAlgn="base">
        <a:spcBef>
          <a:spcPct val="0"/>
        </a:spcBef>
        <a:spcAft>
          <a:spcPct val="0"/>
        </a:spcAft>
        <a:defRPr kumimoji="1" sz="4688">
          <a:solidFill>
            <a:schemeClr val="tx1"/>
          </a:solidFill>
          <a:latin typeface="Calibri" pitchFamily="34" charset="0"/>
          <a:ea typeface="ＭＳ Ｐゴシック" pitchFamily="50" charset="-128"/>
        </a:defRPr>
      </a:lvl9pPr>
    </p:titleStyle>
    <p:bodyStyle>
      <a:lvl1pPr marL="365360" indent="-365360" algn="l" rtl="0" eaLnBrk="0" fontAlgn="base" hangingPunct="0">
        <a:spcBef>
          <a:spcPct val="20000"/>
        </a:spcBef>
        <a:spcAft>
          <a:spcPct val="0"/>
        </a:spcAft>
        <a:buFont typeface="Arial" charset="0"/>
        <a:buChar char="•"/>
        <a:defRPr kumimoji="1" sz="3409" kern="1200">
          <a:solidFill>
            <a:schemeClr val="tx1"/>
          </a:solidFill>
          <a:latin typeface="+mn-lt"/>
          <a:ea typeface="+mn-ea"/>
          <a:cs typeface="+mn-cs"/>
        </a:defRPr>
      </a:lvl1pPr>
      <a:lvl2pPr marL="791611" indent="-304465" algn="l" rtl="0" eaLnBrk="0" fontAlgn="base" hangingPunct="0">
        <a:spcBef>
          <a:spcPct val="20000"/>
        </a:spcBef>
        <a:spcAft>
          <a:spcPct val="0"/>
        </a:spcAft>
        <a:buFont typeface="Arial" charset="0"/>
        <a:buChar char="–"/>
        <a:defRPr kumimoji="1" sz="2983" kern="1200">
          <a:solidFill>
            <a:schemeClr val="tx1"/>
          </a:solidFill>
          <a:latin typeface="+mn-lt"/>
          <a:ea typeface="+mn-ea"/>
          <a:cs typeface="+mn-cs"/>
        </a:defRPr>
      </a:lvl2pPr>
      <a:lvl3pPr marL="1217862" indent="-243573" algn="l" rtl="0" eaLnBrk="0" fontAlgn="base" hangingPunct="0">
        <a:spcBef>
          <a:spcPct val="20000"/>
        </a:spcBef>
        <a:spcAft>
          <a:spcPct val="0"/>
        </a:spcAft>
        <a:buFont typeface="Arial" charset="0"/>
        <a:buChar char="•"/>
        <a:defRPr kumimoji="1" sz="2557" kern="1200">
          <a:solidFill>
            <a:schemeClr val="tx1"/>
          </a:solidFill>
          <a:latin typeface="+mn-lt"/>
          <a:ea typeface="+mn-ea"/>
          <a:cs typeface="+mn-cs"/>
        </a:defRPr>
      </a:lvl3pPr>
      <a:lvl4pPr marL="1705008" indent="-243573" algn="l" rtl="0" eaLnBrk="0" fontAlgn="base" hangingPunct="0">
        <a:spcBef>
          <a:spcPct val="20000"/>
        </a:spcBef>
        <a:spcAft>
          <a:spcPct val="0"/>
        </a:spcAft>
        <a:buFont typeface="Arial" charset="0"/>
        <a:buChar char="–"/>
        <a:defRPr kumimoji="1" sz="2131" kern="1200">
          <a:solidFill>
            <a:schemeClr val="tx1"/>
          </a:solidFill>
          <a:latin typeface="+mn-lt"/>
          <a:ea typeface="+mn-ea"/>
          <a:cs typeface="+mn-cs"/>
        </a:defRPr>
      </a:lvl4pPr>
      <a:lvl5pPr marL="2192153" indent="-243573" algn="l" rtl="0" eaLnBrk="0" fontAlgn="base" hangingPunct="0">
        <a:spcBef>
          <a:spcPct val="20000"/>
        </a:spcBef>
        <a:spcAft>
          <a:spcPct val="0"/>
        </a:spcAft>
        <a:buFont typeface="Arial" charset="0"/>
        <a:buChar char="»"/>
        <a:defRPr kumimoji="1" sz="2131" kern="1200">
          <a:solidFill>
            <a:schemeClr val="tx1"/>
          </a:solidFill>
          <a:latin typeface="+mn-lt"/>
          <a:ea typeface="+mn-ea"/>
          <a:cs typeface="+mn-cs"/>
        </a:defRPr>
      </a:lvl5pPr>
      <a:lvl6pPr marL="2679298" indent="-243573" algn="l" defTabSz="974290"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3166443" indent="-243573" algn="l" defTabSz="974290" rtl="0" eaLnBrk="1" latinLnBrk="0" hangingPunct="1">
        <a:spcBef>
          <a:spcPct val="20000"/>
        </a:spcBef>
        <a:buFont typeface="Arial" pitchFamily="34" charset="0"/>
        <a:buChar char="•"/>
        <a:defRPr kumimoji="1" sz="2131" kern="1200">
          <a:solidFill>
            <a:schemeClr val="tx1"/>
          </a:solidFill>
          <a:latin typeface="+mn-lt"/>
          <a:ea typeface="+mn-ea"/>
          <a:cs typeface="+mn-cs"/>
        </a:defRPr>
      </a:lvl7pPr>
      <a:lvl8pPr marL="3653588" indent="-243573" algn="l" defTabSz="974290"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40732" indent="-243573" algn="l" defTabSz="974290" rtl="0" eaLnBrk="1" latinLnBrk="0" hangingPunct="1">
        <a:spcBef>
          <a:spcPct val="20000"/>
        </a:spcBef>
        <a:buFont typeface="Arial" pitchFamily="34" charset="0"/>
        <a:buChar char="•"/>
        <a:defRPr kumimoji="1" sz="2131" kern="1200">
          <a:solidFill>
            <a:schemeClr val="tx1"/>
          </a:solidFill>
          <a:latin typeface="+mn-lt"/>
          <a:ea typeface="+mn-ea"/>
          <a:cs typeface="+mn-cs"/>
        </a:defRPr>
      </a:lvl9pPr>
    </p:bodyStyle>
    <p:otherStyle>
      <a:defPPr>
        <a:defRPr lang="ja-JP"/>
      </a:defPPr>
      <a:lvl1pPr marL="0" algn="l" defTabSz="974290" rtl="0" eaLnBrk="1" latinLnBrk="0" hangingPunct="1">
        <a:defRPr kumimoji="1" sz="1918" kern="1200">
          <a:solidFill>
            <a:schemeClr val="tx1"/>
          </a:solidFill>
          <a:latin typeface="+mn-lt"/>
          <a:ea typeface="+mn-ea"/>
          <a:cs typeface="+mn-cs"/>
        </a:defRPr>
      </a:lvl1pPr>
      <a:lvl2pPr marL="487145" algn="l" defTabSz="974290" rtl="0" eaLnBrk="1" latinLnBrk="0" hangingPunct="1">
        <a:defRPr kumimoji="1" sz="1918" kern="1200">
          <a:solidFill>
            <a:schemeClr val="tx1"/>
          </a:solidFill>
          <a:latin typeface="+mn-lt"/>
          <a:ea typeface="+mn-ea"/>
          <a:cs typeface="+mn-cs"/>
        </a:defRPr>
      </a:lvl2pPr>
      <a:lvl3pPr marL="974290" algn="l" defTabSz="974290" rtl="0" eaLnBrk="1" latinLnBrk="0" hangingPunct="1">
        <a:defRPr kumimoji="1" sz="1918" kern="1200">
          <a:solidFill>
            <a:schemeClr val="tx1"/>
          </a:solidFill>
          <a:latin typeface="+mn-lt"/>
          <a:ea typeface="+mn-ea"/>
          <a:cs typeface="+mn-cs"/>
        </a:defRPr>
      </a:lvl3pPr>
      <a:lvl4pPr marL="1461435" algn="l" defTabSz="974290" rtl="0" eaLnBrk="1" latinLnBrk="0" hangingPunct="1">
        <a:defRPr kumimoji="1" sz="1918" kern="1200">
          <a:solidFill>
            <a:schemeClr val="tx1"/>
          </a:solidFill>
          <a:latin typeface="+mn-lt"/>
          <a:ea typeface="+mn-ea"/>
          <a:cs typeface="+mn-cs"/>
        </a:defRPr>
      </a:lvl4pPr>
      <a:lvl5pPr marL="1948580" algn="l" defTabSz="974290" rtl="0" eaLnBrk="1" latinLnBrk="0" hangingPunct="1">
        <a:defRPr kumimoji="1" sz="1918" kern="1200">
          <a:solidFill>
            <a:schemeClr val="tx1"/>
          </a:solidFill>
          <a:latin typeface="+mn-lt"/>
          <a:ea typeface="+mn-ea"/>
          <a:cs typeface="+mn-cs"/>
        </a:defRPr>
      </a:lvl5pPr>
      <a:lvl6pPr marL="2435726" algn="l" defTabSz="974290" rtl="0" eaLnBrk="1" latinLnBrk="0" hangingPunct="1">
        <a:defRPr kumimoji="1" sz="1918" kern="1200">
          <a:solidFill>
            <a:schemeClr val="tx1"/>
          </a:solidFill>
          <a:latin typeface="+mn-lt"/>
          <a:ea typeface="+mn-ea"/>
          <a:cs typeface="+mn-cs"/>
        </a:defRPr>
      </a:lvl6pPr>
      <a:lvl7pPr marL="2922870" algn="l" defTabSz="974290" rtl="0" eaLnBrk="1" latinLnBrk="0" hangingPunct="1">
        <a:defRPr kumimoji="1" sz="1918" kern="1200">
          <a:solidFill>
            <a:schemeClr val="tx1"/>
          </a:solidFill>
          <a:latin typeface="+mn-lt"/>
          <a:ea typeface="+mn-ea"/>
          <a:cs typeface="+mn-cs"/>
        </a:defRPr>
      </a:lvl7pPr>
      <a:lvl8pPr marL="3410015" algn="l" defTabSz="974290" rtl="0" eaLnBrk="1" latinLnBrk="0" hangingPunct="1">
        <a:defRPr kumimoji="1" sz="1918" kern="1200">
          <a:solidFill>
            <a:schemeClr val="tx1"/>
          </a:solidFill>
          <a:latin typeface="+mn-lt"/>
          <a:ea typeface="+mn-ea"/>
          <a:cs typeface="+mn-cs"/>
        </a:defRPr>
      </a:lvl8pPr>
      <a:lvl9pPr marL="3897161" algn="l" defTabSz="974290" rtl="0" eaLnBrk="1" latinLnBrk="0" hangingPunct="1">
        <a:defRPr kumimoji="1" sz="191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image" Target="../media/image1.jpe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todotakehisa.sub.jp/" TargetMode="External"/><Relationship Id="rId5" Type="http://schemas.openxmlformats.org/officeDocument/2006/relationships/hyperlink" Target="mailto:todo@aoba-law-office.net" TargetMode="External"/><Relationship Id="rId10" Type="http://schemas.openxmlformats.org/officeDocument/2006/relationships/image" Target="../media/image6.png"/><Relationship Id="rId4" Type="http://schemas.openxmlformats.org/officeDocument/2006/relationships/image" Target="../media/image2.jpeg"/><Relationship Id="rId9"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挿絵 が含まれている画像&#10;&#10;自動的に生成された説明">
            <a:extLst>
              <a:ext uri="{FF2B5EF4-FFF2-40B4-BE49-F238E27FC236}">
                <a16:creationId xmlns:a16="http://schemas.microsoft.com/office/drawing/2014/main" id="{F3614B63-A54B-46B6-A4EA-9FEC3D72F42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68166" y="4140460"/>
            <a:ext cx="1170004" cy="804811"/>
          </a:xfrm>
          <a:prstGeom prst="rect">
            <a:avLst/>
          </a:prstGeom>
        </p:spPr>
      </p:pic>
      <p:pic>
        <p:nvPicPr>
          <p:cNvPr id="10" name="図 9" descr="抽象, 挿絵 が含まれている画像&#10;&#10;自動的に生成された説明">
            <a:extLst>
              <a:ext uri="{FF2B5EF4-FFF2-40B4-BE49-F238E27FC236}">
                <a16:creationId xmlns:a16="http://schemas.microsoft.com/office/drawing/2014/main" id="{57C1A046-BAB7-4C39-9B5E-E02326588EC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03974" y="4005344"/>
            <a:ext cx="1224136" cy="939927"/>
          </a:xfrm>
          <a:prstGeom prst="rect">
            <a:avLst/>
          </a:prstGeom>
        </p:spPr>
      </p:pic>
      <p:sp>
        <p:nvSpPr>
          <p:cNvPr id="34" name="Rectangle 2"/>
          <p:cNvSpPr>
            <a:spLocks noChangeArrowheads="1"/>
          </p:cNvSpPr>
          <p:nvPr/>
        </p:nvSpPr>
        <p:spPr bwMode="auto">
          <a:xfrm>
            <a:off x="740395" y="781937"/>
            <a:ext cx="6170196" cy="978530"/>
          </a:xfrm>
          <a:prstGeom prst="rect">
            <a:avLst/>
          </a:prstGeom>
          <a:noFill/>
          <a:ln w="57150">
            <a:solidFill>
              <a:srgbClr val="0070C0"/>
            </a:solidFill>
            <a:miter lim="800000"/>
            <a:headEnd/>
            <a:tailEnd/>
          </a:ln>
          <a:extLst>
            <a:ext uri="{909E8E84-426E-40dd-AFC4-6F175D3DCCD1}">
              <a14:hiddenFill xmlns="" xmlns:a14="http://schemas.microsoft.com/office/drawing/2010/main">
                <a:solidFill>
                  <a:srgbClr val="FFFFFF"/>
                </a:solidFill>
              </a14:hiddenFill>
            </a:ext>
          </a:extLst>
        </p:spPr>
        <p:txBody>
          <a:bodyPr wrap="none" anchor="t" anchorCtr="0"/>
          <a:lstStyle/>
          <a:p>
            <a:pPr fontAlgn="auto">
              <a:spcBef>
                <a:spcPts val="0"/>
              </a:spcBef>
              <a:spcAft>
                <a:spcPts val="0"/>
              </a:spcAft>
              <a:defRPr/>
            </a:pPr>
            <a:r>
              <a:rPr kumimoji="0" lang="ja-JP" altLang="en-US" sz="600" kern="0" dirty="0">
                <a:solidFill>
                  <a:sysClr val="windowText" lastClr="000000"/>
                </a:solidFill>
                <a:latin typeface="HGPｺﾞｼｯｸE" panose="020B0900000000000000" pitchFamily="50" charset="-128"/>
                <a:ea typeface="HGPｺﾞｼｯｸE" panose="020B0900000000000000" pitchFamily="50" charset="-128"/>
              </a:rPr>
              <a:t>　</a:t>
            </a:r>
            <a:endParaRPr kumimoji="0" lang="en-US" altLang="ja-JP" sz="400" kern="0" dirty="0">
              <a:solidFill>
                <a:sysClr val="windowText" lastClr="000000"/>
              </a:solidFill>
              <a:latin typeface="HGPｺﾞｼｯｸE" panose="020B0900000000000000" pitchFamily="50" charset="-128"/>
              <a:ea typeface="HGPｺﾞｼｯｸE" panose="020B0900000000000000" pitchFamily="50" charset="-128"/>
            </a:endParaRPr>
          </a:p>
          <a:p>
            <a:pPr fontAlgn="auto">
              <a:spcBef>
                <a:spcPts val="0"/>
              </a:spcBef>
              <a:spcAft>
                <a:spcPts val="0"/>
              </a:spcAft>
              <a:defRPr/>
            </a:pPr>
            <a:r>
              <a:rPr kumimoji="0" lang="ja-JP" altLang="en-US" sz="2400" kern="0" dirty="0">
                <a:solidFill>
                  <a:sysClr val="windowText" lastClr="000000"/>
                </a:solidFill>
                <a:latin typeface="メイリオ" panose="020B0604030504040204" pitchFamily="50" charset="-128"/>
                <a:ea typeface="メイリオ" panose="020B0604030504040204" pitchFamily="50" charset="-128"/>
              </a:rPr>
              <a:t>全社員で作る！！</a:t>
            </a:r>
            <a:endParaRPr kumimoji="0" lang="en-US" altLang="ja-JP" sz="2400" kern="0" dirty="0">
              <a:solidFill>
                <a:sysClr val="windowText" lastClr="000000"/>
              </a:solidFill>
              <a:latin typeface="メイリオ" panose="020B0604030504040204" pitchFamily="50" charset="-128"/>
              <a:ea typeface="メイリオ" panose="020B0604030504040204" pitchFamily="50" charset="-128"/>
            </a:endParaRPr>
          </a:p>
          <a:p>
            <a:pPr fontAlgn="auto">
              <a:spcBef>
                <a:spcPts val="0"/>
              </a:spcBef>
              <a:spcAft>
                <a:spcPts val="0"/>
              </a:spcAft>
              <a:defRPr/>
            </a:pPr>
            <a:r>
              <a:rPr kumimoji="0" lang="ja-JP" altLang="en-US" sz="2400" kern="0" dirty="0">
                <a:solidFill>
                  <a:sysClr val="windowText" lastClr="000000"/>
                </a:solidFill>
                <a:latin typeface="メイリオ" panose="020B0604030504040204" pitchFamily="50" charset="-128"/>
                <a:ea typeface="メイリオ" panose="020B0604030504040204" pitchFamily="50" charset="-128"/>
              </a:rPr>
              <a:t>　</a:t>
            </a:r>
            <a:r>
              <a:rPr kumimoji="0" lang="en-US" altLang="ja-JP" sz="2400" kern="0" dirty="0">
                <a:solidFill>
                  <a:sysClr val="windowText" lastClr="000000"/>
                </a:solidFill>
                <a:latin typeface="メイリオ" panose="020B0604030504040204" pitchFamily="50" charset="-128"/>
                <a:ea typeface="メイリオ" panose="020B0604030504040204" pitchFamily="50" charset="-128"/>
              </a:rPr>
              <a:t>『</a:t>
            </a:r>
            <a:r>
              <a:rPr kumimoji="0" lang="ja-JP" altLang="en-US" sz="2400" kern="0" dirty="0">
                <a:solidFill>
                  <a:sysClr val="windowText" lastClr="000000"/>
                </a:solidFill>
                <a:latin typeface="メイリオ" panose="020B0604030504040204" pitchFamily="50" charset="-128"/>
                <a:ea typeface="メイリオ" panose="020B0604030504040204" pitchFamily="50" charset="-128"/>
              </a:rPr>
              <a:t>トラブルに強い会社づくり</a:t>
            </a:r>
            <a:r>
              <a:rPr kumimoji="0" lang="en-US" altLang="ja-JP" sz="2400" kern="0" dirty="0">
                <a:solidFill>
                  <a:sysClr val="windowText" lastClr="000000"/>
                </a:solidFill>
                <a:latin typeface="メイリオ" panose="020B0604030504040204" pitchFamily="50" charset="-128"/>
                <a:ea typeface="メイリオ" panose="020B0604030504040204" pitchFamily="50" charset="-128"/>
              </a:rPr>
              <a:t>』</a:t>
            </a:r>
            <a:r>
              <a:rPr kumimoji="0" lang="ja-JP" altLang="en-US" sz="2400" kern="0" dirty="0">
                <a:solidFill>
                  <a:sysClr val="windowText" lastClr="000000"/>
                </a:solidFill>
                <a:latin typeface="メイリオ" panose="020B0604030504040204" pitchFamily="50" charset="-128"/>
                <a:ea typeface="メイリオ" panose="020B0604030504040204" pitchFamily="50" charset="-128"/>
              </a:rPr>
              <a:t>セミナー</a:t>
            </a:r>
            <a:endParaRPr kumimoji="0" lang="en-US" altLang="ja-JP" sz="2400" kern="0" dirty="0">
              <a:solidFill>
                <a:sysClr val="windowText" lastClr="000000"/>
              </a:solidFill>
              <a:latin typeface="メイリオ" panose="020B0604030504040204" pitchFamily="50" charset="-128"/>
              <a:ea typeface="メイリオ" panose="020B0604030504040204" pitchFamily="50" charset="-128"/>
            </a:endParaRPr>
          </a:p>
          <a:p>
            <a:pPr fontAlgn="auto">
              <a:spcBef>
                <a:spcPts val="0"/>
              </a:spcBef>
              <a:spcAft>
                <a:spcPts val="0"/>
              </a:spcAft>
              <a:defRPr/>
            </a:pPr>
            <a:r>
              <a:rPr kumimoji="0" lang="ja-JP" altLang="en-US" sz="2400" kern="0" dirty="0">
                <a:solidFill>
                  <a:sysClr val="windowText" lastClr="000000"/>
                </a:solidFill>
                <a:latin typeface="メイリオ" panose="020B0604030504040204" pitchFamily="50" charset="-128"/>
                <a:ea typeface="メイリオ" panose="020B0604030504040204" pitchFamily="50" charset="-128"/>
              </a:rPr>
              <a:t>　</a:t>
            </a:r>
            <a:endParaRPr kumimoji="0" lang="en-US" altLang="ja-JP" sz="2000" kern="0" dirty="0">
              <a:solidFill>
                <a:srgbClr val="FF0000"/>
              </a:solidFill>
              <a:latin typeface="メイリオ" panose="020B0604030504040204" pitchFamily="50" charset="-128"/>
              <a:ea typeface="メイリオ" panose="020B0604030504040204" pitchFamily="50" charset="-128"/>
            </a:endParaRPr>
          </a:p>
        </p:txBody>
      </p:sp>
      <p:sp>
        <p:nvSpPr>
          <p:cNvPr id="48" name="テキスト ボックス 47">
            <a:extLst>
              <a:ext uri="{FF2B5EF4-FFF2-40B4-BE49-F238E27FC236}">
                <a16:creationId xmlns:a16="http://schemas.microsoft.com/office/drawing/2014/main" id="{9D8346CD-62C7-4DA5-BF6B-96B4D0A8E488}"/>
              </a:ext>
            </a:extLst>
          </p:cNvPr>
          <p:cNvSpPr txBox="1"/>
          <p:nvPr/>
        </p:nvSpPr>
        <p:spPr>
          <a:xfrm>
            <a:off x="382808" y="1944323"/>
            <a:ext cx="6638595" cy="584775"/>
          </a:xfrm>
          <a:prstGeom prst="rect">
            <a:avLst/>
          </a:prstGeom>
          <a:noFill/>
        </p:spPr>
        <p:txBody>
          <a:bodyPr wrap="square" rtlCol="0">
            <a:spAutoFit/>
          </a:bodyPr>
          <a:lstStyle/>
          <a:p>
            <a:r>
              <a:rPr lang="en-US" altLang="ja-JP" sz="1600" dirty="0"/>
              <a:t>『</a:t>
            </a:r>
            <a:r>
              <a:rPr lang="ja-JP" altLang="en-US" sz="1600" dirty="0"/>
              <a:t>トラブルに強い会社にしたい・・・</a:t>
            </a:r>
            <a:r>
              <a:rPr lang="en-US" altLang="ja-JP" sz="1600" dirty="0"/>
              <a:t>』</a:t>
            </a:r>
            <a:r>
              <a:rPr lang="ja-JP" altLang="en-US" sz="1600" dirty="0"/>
              <a:t>　　　</a:t>
            </a:r>
            <a:r>
              <a:rPr lang="en-US" altLang="ja-JP" sz="1600" dirty="0"/>
              <a:t>『</a:t>
            </a:r>
            <a:r>
              <a:rPr lang="ja-JP" altLang="en-US" sz="1600" dirty="0"/>
              <a:t>全員で知恵・アイデアを出したい</a:t>
            </a:r>
            <a:r>
              <a:rPr lang="en-US" altLang="ja-JP" sz="1600" dirty="0"/>
              <a:t>』</a:t>
            </a:r>
          </a:p>
          <a:p>
            <a:r>
              <a:rPr lang="en-US" altLang="ja-JP" sz="1600" dirty="0"/>
              <a:t>『</a:t>
            </a:r>
            <a:r>
              <a:rPr lang="ja-JP" altLang="en-US" sz="1600" dirty="0"/>
              <a:t>全社員で強い会社にしていきたい</a:t>
            </a:r>
            <a:r>
              <a:rPr lang="en-US" altLang="ja-JP" sz="1600" dirty="0"/>
              <a:t>』</a:t>
            </a:r>
            <a:r>
              <a:rPr lang="ja-JP" altLang="en-US" sz="1600" dirty="0"/>
              <a:t>　　</a:t>
            </a:r>
            <a:r>
              <a:rPr lang="en-US" altLang="ja-JP" sz="1600" dirty="0"/>
              <a:t>『</a:t>
            </a:r>
            <a:r>
              <a:rPr lang="ja-JP" altLang="en-US" sz="1600" dirty="0"/>
              <a:t>団結してコロナを乗り越える！</a:t>
            </a:r>
            <a:r>
              <a:rPr lang="en-US" altLang="ja-JP" sz="1600" dirty="0"/>
              <a:t>』</a:t>
            </a:r>
          </a:p>
        </p:txBody>
      </p:sp>
      <p:sp>
        <p:nvSpPr>
          <p:cNvPr id="21" name="正方形/長方形 20">
            <a:extLst>
              <a:ext uri="{FF2B5EF4-FFF2-40B4-BE49-F238E27FC236}">
                <a16:creationId xmlns:a16="http://schemas.microsoft.com/office/drawing/2014/main" id="{16DF5792-F60D-4D47-A30C-061C8BD6D1FC}"/>
              </a:ext>
            </a:extLst>
          </p:cNvPr>
          <p:cNvSpPr/>
          <p:nvPr/>
        </p:nvSpPr>
        <p:spPr>
          <a:xfrm>
            <a:off x="404439" y="8730282"/>
            <a:ext cx="6532105" cy="151216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endParaRPr>
          </a:p>
        </p:txBody>
      </p:sp>
      <p:sp>
        <p:nvSpPr>
          <p:cNvPr id="14" name="テキスト ボックス 13">
            <a:extLst>
              <a:ext uri="{FF2B5EF4-FFF2-40B4-BE49-F238E27FC236}">
                <a16:creationId xmlns:a16="http://schemas.microsoft.com/office/drawing/2014/main" id="{C2CF8ECE-D006-4F4A-8DC6-5970CFF6FB4D}"/>
              </a:ext>
            </a:extLst>
          </p:cNvPr>
          <p:cNvSpPr txBox="1"/>
          <p:nvPr/>
        </p:nvSpPr>
        <p:spPr>
          <a:xfrm>
            <a:off x="408693" y="2663813"/>
            <a:ext cx="6745087" cy="1384995"/>
          </a:xfrm>
          <a:prstGeom prst="rect">
            <a:avLst/>
          </a:prstGeom>
          <a:noFill/>
          <a:ln w="3175">
            <a:solidFill>
              <a:schemeClr val="tx1"/>
            </a:solidFill>
          </a:ln>
        </p:spPr>
        <p:txBody>
          <a:bodyPr wrap="square" rtlCol="0">
            <a:spAutoFit/>
          </a:bodyPr>
          <a:lstStyle/>
          <a:p>
            <a:r>
              <a:rPr kumimoji="1" lang="ja-JP" altLang="en-US" sz="1200" dirty="0"/>
              <a:t>　コロナで社会が大きく変わりました。</a:t>
            </a:r>
            <a:r>
              <a:rPr lang="ja-JP" altLang="en-US" sz="1200" dirty="0"/>
              <a:t>　ある日突然、会社が大きなトラブルに巻き込まれてしまうということが増えました。</a:t>
            </a:r>
            <a:r>
              <a:rPr kumimoji="1" lang="ja-JP" altLang="en-US" sz="1200" dirty="0"/>
              <a:t>そこで、トラブルが起きる前に、よくあるトラブル例を検討して備える、しかも、それを</a:t>
            </a:r>
            <a:endParaRPr kumimoji="1" lang="en-US" altLang="ja-JP" sz="1200" dirty="0"/>
          </a:p>
          <a:p>
            <a:r>
              <a:rPr lang="ja-JP" altLang="en-US" sz="1200" dirty="0"/>
              <a:t>全社員で団結して協力して実践していく</a:t>
            </a:r>
            <a:r>
              <a:rPr kumimoji="1" lang="ja-JP" altLang="en-US" sz="1200" dirty="0"/>
              <a:t>ためのセミナーです。</a:t>
            </a:r>
            <a:endParaRPr kumimoji="1" lang="en-US" altLang="ja-JP" sz="1200" dirty="0"/>
          </a:p>
          <a:p>
            <a:r>
              <a:rPr lang="ja-JP" altLang="en-US" sz="1200" dirty="0"/>
              <a:t>　社長だけががんばる、役員だけががんばる、リーダーだけががんばる、というのではなく、全社員で、一致団結して、この状況を乗り越えるために、トラブルに強くなるためのプログラムを用意しました。</a:t>
            </a:r>
            <a:endParaRPr lang="en-US" altLang="ja-JP" sz="1200" dirty="0"/>
          </a:p>
          <a:p>
            <a:r>
              <a:rPr lang="ja-JP" altLang="en-US" sz="1200" dirty="0"/>
              <a:t>　また、小冊子「全社員で作るトラブルに強い会社づくり診断チェックリスト」を制作しましたので、こちらを活用してご説明いたします。</a:t>
            </a:r>
            <a:endParaRPr kumimoji="1" lang="en-US" altLang="ja-JP" sz="1200" dirty="0"/>
          </a:p>
        </p:txBody>
      </p:sp>
      <p:sp>
        <p:nvSpPr>
          <p:cNvPr id="15" name="テキスト ボックス 14">
            <a:extLst>
              <a:ext uri="{FF2B5EF4-FFF2-40B4-BE49-F238E27FC236}">
                <a16:creationId xmlns:a16="http://schemas.microsoft.com/office/drawing/2014/main" id="{4C8FED32-31BB-4984-B1BD-BBF58B9357BF}"/>
              </a:ext>
            </a:extLst>
          </p:cNvPr>
          <p:cNvSpPr txBox="1"/>
          <p:nvPr/>
        </p:nvSpPr>
        <p:spPr>
          <a:xfrm>
            <a:off x="377686" y="8741359"/>
            <a:ext cx="6033053" cy="1615827"/>
          </a:xfrm>
          <a:prstGeom prst="rect">
            <a:avLst/>
          </a:prstGeom>
          <a:noFill/>
          <a:ln w="3175">
            <a:noFill/>
          </a:ln>
        </p:spPr>
        <p:txBody>
          <a:bodyPr wrap="square" rtlCol="0">
            <a:spAutoFit/>
          </a:bodyPr>
          <a:lstStyle/>
          <a:p>
            <a:r>
              <a:rPr lang="ja-JP" altLang="en-US" sz="1100" b="1" dirty="0"/>
              <a:t>弁護士・中小企業診断士</a:t>
            </a:r>
            <a:r>
              <a:rPr lang="ja-JP" altLang="en-US" sz="1100" dirty="0"/>
              <a:t>　　一般社団法人日本紙芝居型講師協会　代表理事　藤堂武久</a:t>
            </a:r>
            <a:endParaRPr lang="en-US" altLang="ja-JP" sz="1100" dirty="0"/>
          </a:p>
          <a:p>
            <a:r>
              <a:rPr lang="ja-JP" altLang="en-US" sz="1100" dirty="0"/>
              <a:t>〒１０２－００８３　東京都千代田区麹町２－１０－３－３階　青葉法律事務所</a:t>
            </a:r>
            <a:endParaRPr lang="en-US" altLang="ja-JP" sz="1100" dirty="0"/>
          </a:p>
          <a:p>
            <a:r>
              <a:rPr lang="ja-JP" altLang="en-US" sz="1100" dirty="0"/>
              <a:t>電話</a:t>
            </a:r>
            <a:r>
              <a:rPr lang="ja-JP" altLang="en-US" sz="1100"/>
              <a:t>：０３－５２１３－４５７７　</a:t>
            </a:r>
            <a:r>
              <a:rPr lang="en-US" altLang="ja-JP" sz="1100" dirty="0"/>
              <a:t>FAX</a:t>
            </a:r>
            <a:r>
              <a:rPr lang="ja-JP" altLang="en-US" sz="1100" dirty="0"/>
              <a:t>０３－５２１３－４５６９</a:t>
            </a:r>
            <a:endParaRPr lang="en-US" altLang="ja-JP" sz="1100" dirty="0"/>
          </a:p>
          <a:p>
            <a:r>
              <a:rPr lang="en-US" altLang="ja-JP" sz="1100" dirty="0"/>
              <a:t>Mail:  </a:t>
            </a:r>
            <a:r>
              <a:rPr lang="en-US" altLang="ja-JP" sz="1100" dirty="0">
                <a:hlinkClick r:id="rId5"/>
              </a:rPr>
              <a:t>todo@aoba-law-office.net</a:t>
            </a:r>
            <a:r>
              <a:rPr lang="ja-JP" altLang="en-US" sz="1100" dirty="0"/>
              <a:t>　　</a:t>
            </a:r>
            <a:r>
              <a:rPr lang="en-US" altLang="ja-JP" sz="1100" dirty="0"/>
              <a:t>HP:  </a:t>
            </a:r>
            <a:r>
              <a:rPr lang="en-US" altLang="ja-JP" sz="1100" dirty="0">
                <a:hlinkClick r:id="rId6"/>
              </a:rPr>
              <a:t>http://todotakehisa.sub.jp</a:t>
            </a:r>
            <a:endParaRPr lang="en-US" altLang="ja-JP" sz="1100" dirty="0"/>
          </a:p>
          <a:p>
            <a:r>
              <a:rPr lang="ja-JP" altLang="en-US" sz="1100" dirty="0"/>
              <a:t>　電話相談・</a:t>
            </a:r>
            <a:r>
              <a:rPr lang="ja-JP" altLang="en-US" sz="1100" b="1" dirty="0"/>
              <a:t>オンライン相談</a:t>
            </a:r>
            <a:r>
              <a:rPr lang="ja-JP" altLang="en-US" sz="1100" dirty="0"/>
              <a:t>受付中　</a:t>
            </a:r>
            <a:endParaRPr lang="en-US" altLang="ja-JP" sz="1100" dirty="0"/>
          </a:p>
          <a:p>
            <a:endParaRPr lang="en-US" altLang="ja-JP" sz="1100" dirty="0"/>
          </a:p>
          <a:p>
            <a:r>
              <a:rPr lang="ja-JP" altLang="en-US" sz="1100" dirty="0"/>
              <a:t>　資金繰り，現金・利益確保のご相談，社内会議・社内勉強会の司会進行サポート，</a:t>
            </a:r>
            <a:endParaRPr lang="en-US" altLang="ja-JP" sz="1100" dirty="0"/>
          </a:p>
          <a:p>
            <a:r>
              <a:rPr lang="ja-JP" altLang="en-US" sz="1100" dirty="0"/>
              <a:t>　オンライン社員研修・勉強会，オンラインセミナーも受付中</a:t>
            </a:r>
          </a:p>
          <a:p>
            <a:endParaRPr kumimoji="1" lang="en-US" altLang="ja-JP" sz="1100" dirty="0"/>
          </a:p>
        </p:txBody>
      </p:sp>
      <p:sp>
        <p:nvSpPr>
          <p:cNvPr id="2" name="テキスト ボックス 1">
            <a:extLst>
              <a:ext uri="{FF2B5EF4-FFF2-40B4-BE49-F238E27FC236}">
                <a16:creationId xmlns:a16="http://schemas.microsoft.com/office/drawing/2014/main" id="{1937B771-3F86-4CC0-82EB-69F88BF14C10}"/>
              </a:ext>
            </a:extLst>
          </p:cNvPr>
          <p:cNvSpPr txBox="1"/>
          <p:nvPr/>
        </p:nvSpPr>
        <p:spPr>
          <a:xfrm>
            <a:off x="420732" y="297346"/>
            <a:ext cx="5148554" cy="400110"/>
          </a:xfrm>
          <a:prstGeom prst="rect">
            <a:avLst/>
          </a:prstGeom>
          <a:noFill/>
        </p:spPr>
        <p:txBody>
          <a:bodyPr wrap="square" rtlCol="0">
            <a:spAutoFit/>
          </a:bodyPr>
          <a:lstStyle/>
          <a:p>
            <a:r>
              <a:rPr lang="ja-JP" altLang="en-US" sz="2000" dirty="0"/>
              <a:t>コロナ対策応援セミナー</a:t>
            </a:r>
            <a:endParaRPr lang="en-US" altLang="ja-JP" sz="2000" dirty="0">
              <a:solidFill>
                <a:srgbClr val="FF0000"/>
              </a:solidFill>
            </a:endParaRPr>
          </a:p>
        </p:txBody>
      </p:sp>
      <p:pic>
        <p:nvPicPr>
          <p:cNvPr id="9" name="図 8" descr="文字と写真のスクリーンショット&#10;&#10;自動的に生成された説明">
            <a:extLst>
              <a:ext uri="{FF2B5EF4-FFF2-40B4-BE49-F238E27FC236}">
                <a16:creationId xmlns:a16="http://schemas.microsoft.com/office/drawing/2014/main" id="{446383AF-CAAA-43F1-B056-BDDE8BC4A41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31118" y="4927630"/>
            <a:ext cx="3132695" cy="1568852"/>
          </a:xfrm>
          <a:prstGeom prst="rect">
            <a:avLst/>
          </a:prstGeom>
        </p:spPr>
      </p:pic>
      <p:pic>
        <p:nvPicPr>
          <p:cNvPr id="11" name="図 10" descr="スクリーンショットの画面&#10;&#10;自動的に生成された説明">
            <a:extLst>
              <a:ext uri="{FF2B5EF4-FFF2-40B4-BE49-F238E27FC236}">
                <a16:creationId xmlns:a16="http://schemas.microsoft.com/office/drawing/2014/main" id="{399CCD23-24D5-4194-BC0B-7E1D72DF577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785702" y="4916552"/>
            <a:ext cx="3156622" cy="1568853"/>
          </a:xfrm>
          <a:prstGeom prst="rect">
            <a:avLst/>
          </a:prstGeom>
        </p:spPr>
      </p:pic>
      <p:pic>
        <p:nvPicPr>
          <p:cNvPr id="20" name="図 19" descr="スクリーンショット, 抽象 が含まれている画像&#10;&#10;自動的に生成された説明">
            <a:extLst>
              <a:ext uri="{FF2B5EF4-FFF2-40B4-BE49-F238E27FC236}">
                <a16:creationId xmlns:a16="http://schemas.microsoft.com/office/drawing/2014/main" id="{C9B56424-178C-4A77-8548-209C9EC718F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31118" y="6654848"/>
            <a:ext cx="3263112" cy="1725946"/>
          </a:xfrm>
          <a:prstGeom prst="rect">
            <a:avLst/>
          </a:prstGeom>
        </p:spPr>
      </p:pic>
      <p:pic>
        <p:nvPicPr>
          <p:cNvPr id="23" name="図 22" descr="人, 男, 屋内, フロント が含まれている画像&#10;&#10;自動的に生成された説明">
            <a:extLst>
              <a:ext uri="{FF2B5EF4-FFF2-40B4-BE49-F238E27FC236}">
                <a16:creationId xmlns:a16="http://schemas.microsoft.com/office/drawing/2014/main" id="{EA6895D1-B243-497D-B7BA-2516CC9372F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396177" y="9038166"/>
            <a:ext cx="1512585" cy="1181478"/>
          </a:xfrm>
          <a:prstGeom prst="rect">
            <a:avLst/>
          </a:prstGeom>
        </p:spPr>
      </p:pic>
      <p:sp>
        <p:nvSpPr>
          <p:cNvPr id="3" name="テキスト ボックス 2">
            <a:extLst>
              <a:ext uri="{FF2B5EF4-FFF2-40B4-BE49-F238E27FC236}">
                <a16:creationId xmlns:a16="http://schemas.microsoft.com/office/drawing/2014/main" id="{B00CEF7C-63D1-49CB-9AE7-85C492EB6819}"/>
              </a:ext>
            </a:extLst>
          </p:cNvPr>
          <p:cNvSpPr txBox="1"/>
          <p:nvPr/>
        </p:nvSpPr>
        <p:spPr>
          <a:xfrm>
            <a:off x="377686" y="4140460"/>
            <a:ext cx="6638595" cy="584775"/>
          </a:xfrm>
          <a:prstGeom prst="rect">
            <a:avLst/>
          </a:prstGeom>
          <a:noFill/>
        </p:spPr>
        <p:txBody>
          <a:bodyPr wrap="square" rtlCol="0">
            <a:spAutoFit/>
          </a:bodyPr>
          <a:lstStyle/>
          <a:p>
            <a:r>
              <a:rPr lang="ja-JP" altLang="en-US" sz="1600" dirty="0"/>
              <a:t>難しい話をわかりやすく！</a:t>
            </a:r>
            <a:endParaRPr lang="en-US" altLang="ja-JP" sz="1600" dirty="0"/>
          </a:p>
          <a:p>
            <a:r>
              <a:rPr lang="ja-JP" altLang="en-US" sz="1600" dirty="0"/>
              <a:t>　　　イラストと物語で、　</a:t>
            </a:r>
            <a:r>
              <a:rPr lang="en-US" altLang="ja-JP" sz="1600" dirty="0"/>
              <a:t>『</a:t>
            </a:r>
            <a:r>
              <a:rPr lang="ja-JP" altLang="en-US" sz="1600" dirty="0"/>
              <a:t>紙芝居型</a:t>
            </a:r>
            <a:r>
              <a:rPr lang="en-US" altLang="ja-JP" sz="1600" dirty="0"/>
              <a:t>』</a:t>
            </a:r>
            <a:r>
              <a:rPr lang="ja-JP" altLang="en-US" sz="1600" dirty="0"/>
              <a:t>でお伝えします！！</a:t>
            </a:r>
            <a:endParaRPr lang="en-US" altLang="ja-JP" sz="1600" dirty="0"/>
          </a:p>
        </p:txBody>
      </p:sp>
      <p:sp>
        <p:nvSpPr>
          <p:cNvPr id="4" name="テキスト ボックス 3">
            <a:extLst>
              <a:ext uri="{FF2B5EF4-FFF2-40B4-BE49-F238E27FC236}">
                <a16:creationId xmlns:a16="http://schemas.microsoft.com/office/drawing/2014/main" id="{9ED2C95D-FB43-49DB-8723-2F9F3941B038}"/>
              </a:ext>
            </a:extLst>
          </p:cNvPr>
          <p:cNvSpPr txBox="1"/>
          <p:nvPr/>
        </p:nvSpPr>
        <p:spPr>
          <a:xfrm>
            <a:off x="3779837" y="6770434"/>
            <a:ext cx="3263113" cy="1785104"/>
          </a:xfrm>
          <a:prstGeom prst="rect">
            <a:avLst/>
          </a:prstGeom>
          <a:noFill/>
          <a:ln w="6350">
            <a:solidFill>
              <a:schemeClr val="tx1"/>
            </a:solidFill>
          </a:ln>
        </p:spPr>
        <p:txBody>
          <a:bodyPr wrap="square" rtlCol="0">
            <a:spAutoFit/>
          </a:bodyPr>
          <a:lstStyle/>
          <a:p>
            <a:r>
              <a:rPr lang="ja-JP" altLang="en-US" sz="1100" b="1" dirty="0"/>
              <a:t>予定プログラム</a:t>
            </a:r>
            <a:endParaRPr lang="en-US" altLang="ja-JP" sz="1100" b="1" dirty="0"/>
          </a:p>
          <a:p>
            <a:r>
              <a:rPr lang="ja-JP" altLang="en-US" sz="1100" b="1" dirty="0"/>
              <a:t>　①資金繰りトラブル対策</a:t>
            </a:r>
            <a:endParaRPr lang="en-US" altLang="ja-JP" sz="1100" b="1" dirty="0"/>
          </a:p>
          <a:p>
            <a:r>
              <a:rPr lang="ja-JP" altLang="en-US" sz="1100" b="1" dirty="0"/>
              <a:t>　②契約トラブル対策</a:t>
            </a:r>
            <a:endParaRPr lang="en-US" altLang="ja-JP" sz="1100" b="1" dirty="0"/>
          </a:p>
          <a:p>
            <a:r>
              <a:rPr lang="ja-JP" altLang="en-US" sz="1100" b="1" dirty="0"/>
              <a:t>　③人事トラブル対策</a:t>
            </a:r>
            <a:endParaRPr lang="en-US" altLang="ja-JP" sz="1100" b="1" dirty="0"/>
          </a:p>
          <a:p>
            <a:r>
              <a:rPr lang="ja-JP" altLang="en-US" sz="1100" b="1" dirty="0"/>
              <a:t>　④事業運営・承継トラブル</a:t>
            </a:r>
            <a:endParaRPr lang="en-US" altLang="ja-JP" sz="1100" b="1" dirty="0"/>
          </a:p>
          <a:p>
            <a:r>
              <a:rPr lang="ja-JP" altLang="en-US" sz="1100" b="1" dirty="0"/>
              <a:t>　⑤人財育成アイデア</a:t>
            </a:r>
            <a:endParaRPr lang="en-US" altLang="ja-JP" sz="1100" b="1" dirty="0"/>
          </a:p>
          <a:p>
            <a:r>
              <a:rPr lang="ja-JP" altLang="en-US" sz="1100" b="1" dirty="0"/>
              <a:t>参加特典</a:t>
            </a:r>
            <a:endParaRPr lang="en-US" altLang="ja-JP" sz="1100" b="1" dirty="0"/>
          </a:p>
          <a:p>
            <a:r>
              <a:rPr lang="ja-JP" altLang="en-US" sz="1100" b="1" dirty="0"/>
              <a:t>　小冊子</a:t>
            </a:r>
            <a:endParaRPr lang="en-US" altLang="ja-JP" sz="1100" b="1" dirty="0"/>
          </a:p>
          <a:p>
            <a:r>
              <a:rPr lang="ja-JP" altLang="en-US" sz="1100" b="1" dirty="0"/>
              <a:t>　</a:t>
            </a:r>
            <a:r>
              <a:rPr lang="en-US" altLang="ja-JP" sz="1100" b="1" dirty="0"/>
              <a:t>『</a:t>
            </a:r>
            <a:r>
              <a:rPr lang="ja-JP" altLang="en-US" sz="1100" b="1" dirty="0"/>
              <a:t>全社員で作るトラブルに強い会社づくり</a:t>
            </a:r>
            <a:endParaRPr lang="en-US" altLang="ja-JP" sz="1100" b="1" dirty="0"/>
          </a:p>
          <a:p>
            <a:r>
              <a:rPr lang="ja-JP" altLang="en-US" sz="1100" b="1" dirty="0"/>
              <a:t>　　　　　　　　　　　　　　　　　　　診断チェックリスト</a:t>
            </a:r>
            <a:r>
              <a:rPr lang="en-US" altLang="ja-JP" sz="1100" b="1" dirty="0"/>
              <a:t>』</a:t>
            </a:r>
            <a:r>
              <a:rPr lang="ja-JP" altLang="en-US" sz="1100" dirty="0"/>
              <a:t>　　</a:t>
            </a:r>
            <a:endParaRPr kumimoji="1" lang="en-US" altLang="ja-JP" sz="1100" dirty="0"/>
          </a:p>
        </p:txBody>
      </p:sp>
    </p:spTree>
    <p:extLst>
      <p:ext uri="{BB962C8B-B14F-4D97-AF65-F5344CB8AC3E}">
        <p14:creationId xmlns:p14="http://schemas.microsoft.com/office/powerpoint/2010/main" val="372298821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2467</TotalTime>
  <Words>361</Words>
  <Application>Microsoft Office PowerPoint</Application>
  <PresentationFormat>ユーザー設定</PresentationFormat>
  <Paragraphs>32</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HGPｺﾞｼｯｸE</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Administrator</dc:creator>
  <cp:lastModifiedBy>藤堂 武久</cp:lastModifiedBy>
  <cp:revision>323</cp:revision>
  <cp:lastPrinted>2020-08-01T02:43:00Z</cp:lastPrinted>
  <dcterms:created xsi:type="dcterms:W3CDTF">2010-02-18T06:27:40Z</dcterms:created>
  <dcterms:modified xsi:type="dcterms:W3CDTF">2021-05-26T04:49:39Z</dcterms:modified>
</cp:coreProperties>
</file>