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1388" r:id="rId2"/>
    <p:sldId id="1390" r:id="rId3"/>
    <p:sldId id="1389" r:id="rId4"/>
    <p:sldId id="256" r:id="rId5"/>
    <p:sldId id="1358" r:id="rId6"/>
    <p:sldId id="1383" r:id="rId7"/>
    <p:sldId id="1359" r:id="rId8"/>
    <p:sldId id="1324" r:id="rId9"/>
    <p:sldId id="403" r:id="rId10"/>
    <p:sldId id="460" r:id="rId11"/>
    <p:sldId id="467" r:id="rId12"/>
    <p:sldId id="420" r:id="rId13"/>
    <p:sldId id="497" r:id="rId14"/>
    <p:sldId id="498" r:id="rId15"/>
    <p:sldId id="499" r:id="rId16"/>
    <p:sldId id="422" r:id="rId17"/>
    <p:sldId id="482" r:id="rId18"/>
    <p:sldId id="501" r:id="rId19"/>
    <p:sldId id="502" r:id="rId20"/>
    <p:sldId id="503" r:id="rId21"/>
    <p:sldId id="504" r:id="rId22"/>
    <p:sldId id="505" r:id="rId23"/>
    <p:sldId id="507" r:id="rId24"/>
    <p:sldId id="508" r:id="rId25"/>
    <p:sldId id="1386" r:id="rId26"/>
    <p:sldId id="1387" r:id="rId27"/>
    <p:sldId id="1385" r:id="rId28"/>
    <p:sldId id="13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武久 藤堂" initials="武久" lastIdx="1" clrIdx="0">
    <p:extLst>
      <p:ext uri="{19B8F6BF-5375-455C-9EA6-DF929625EA0E}">
        <p15:presenceInfo xmlns:p15="http://schemas.microsoft.com/office/powerpoint/2012/main" userId="44288748b9f5d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4660"/>
  </p:normalViewPr>
  <p:slideViewPr>
    <p:cSldViewPr snapToGrid="0">
      <p:cViewPr varScale="1">
        <p:scale>
          <a:sx n="45" d="100"/>
          <a:sy n="45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7127B-B825-48E4-B631-09669182AFFB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E319D-1BB9-4055-BA2B-947138B177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19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30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43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8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6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4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49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9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2C4B-75D6-44B0-B823-5E25E72FD14F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7BF6DCA-DB34-4698-9A5B-AB308633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5" y="365125"/>
            <a:ext cx="11589489" cy="6099470"/>
          </a:xfrm>
        </p:spPr>
        <p:txBody>
          <a:bodyPr>
            <a:normAutofit/>
          </a:bodyPr>
          <a:lstStyle/>
          <a:p>
            <a:r>
              <a:rPr kumimoji="1" lang="ja-JP" altLang="en-US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実演・体験！！</a:t>
            </a:r>
            <a:br>
              <a:rPr kumimoji="1" lang="en-US" altLang="ja-JP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３０分ミニ</a:t>
            </a:r>
            <a:br>
              <a:rPr kumimoji="1" lang="en-US" altLang="ja-JP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社員研修</a:t>
            </a:r>
            <a:r>
              <a:rPr kumimoji="1" lang="en-US" altLang="ja-JP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endParaRPr kumimoji="1" lang="ja-JP" altLang="en-US" sz="13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57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D2D03-9683-4E0C-A241-E0E9A7F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2" y="0"/>
            <a:ext cx="12074766" cy="1325563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さん　　　　</a:t>
            </a:r>
            <a:r>
              <a:rPr lang="en-US" altLang="ja-JP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</a:t>
            </a:r>
            <a:r>
              <a:rPr lang="ja-JP" altLang="en-US" sz="9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さん</a:t>
            </a:r>
            <a:endParaRPr kumimoji="1" lang="ja-JP" altLang="en-US" sz="9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4118F9-53F4-4CB8-A8BF-49DD628B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6712527" cy="55324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0F88E70-3965-4B62-905B-BB52DD8BD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00" y="1325564"/>
            <a:ext cx="6712528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CF246E-4587-47B2-88A5-5F08FD335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0"/>
            <a:ext cx="10868891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527A59-BF09-4C8A-96A5-0E002A8E4024}"/>
              </a:ext>
            </a:extLst>
          </p:cNvPr>
          <p:cNvSpPr txBox="1"/>
          <p:nvPr/>
        </p:nvSpPr>
        <p:spPr>
          <a:xfrm>
            <a:off x="9325379" y="0"/>
            <a:ext cx="2739211" cy="66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Ａさん</a:t>
            </a:r>
          </a:p>
        </p:txBody>
      </p:sp>
    </p:spTree>
    <p:extLst>
      <p:ext uri="{BB962C8B-B14F-4D97-AF65-F5344CB8AC3E}">
        <p14:creationId xmlns:p14="http://schemas.microsoft.com/office/powerpoint/2010/main" val="418771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22" y="0"/>
            <a:ext cx="7633252" cy="67884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72015-236C-4C94-A735-8873BC98BCE3}"/>
              </a:ext>
            </a:extLst>
          </p:cNvPr>
          <p:cNvSpPr txBox="1"/>
          <p:nvPr/>
        </p:nvSpPr>
        <p:spPr>
          <a:xfrm>
            <a:off x="8378556" y="268356"/>
            <a:ext cx="3247043" cy="59734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9900" b="1" dirty="0"/>
              <a:t>社長</a:t>
            </a:r>
          </a:p>
        </p:txBody>
      </p:sp>
    </p:spTree>
    <p:extLst>
      <p:ext uri="{BB962C8B-B14F-4D97-AF65-F5344CB8AC3E}">
        <p14:creationId xmlns:p14="http://schemas.microsoft.com/office/powerpoint/2010/main" val="232755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E318D-54F5-40A1-86B5-A93948C12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36ECD0-68EF-4D81-91FF-E93C93067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67A968-0C8A-4E6B-AA1B-5BFF1B88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2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8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94EFF8-DE95-4E57-BB55-6F3B3E24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79514"/>
            <a:ext cx="11492346" cy="66592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527A59-BF09-4C8A-96A5-0E002A8E4024}"/>
              </a:ext>
            </a:extLst>
          </p:cNvPr>
          <p:cNvSpPr txBox="1"/>
          <p:nvPr/>
        </p:nvSpPr>
        <p:spPr>
          <a:xfrm>
            <a:off x="8632472" y="79514"/>
            <a:ext cx="2739211" cy="6659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b="1" dirty="0"/>
              <a:t>Ｂさん</a:t>
            </a:r>
          </a:p>
        </p:txBody>
      </p:sp>
    </p:spTree>
    <p:extLst>
      <p:ext uri="{BB962C8B-B14F-4D97-AF65-F5344CB8AC3E}">
        <p14:creationId xmlns:p14="http://schemas.microsoft.com/office/powerpoint/2010/main" val="389538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95605"/>
            <a:ext cx="11409238" cy="5896527"/>
          </a:xfrm>
        </p:spPr>
        <p:txBody>
          <a:bodyPr>
            <a:noAutofit/>
          </a:bodyPr>
          <a:lstStyle/>
          <a:p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・その日の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段取り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・朝からフル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スピード</a:t>
            </a:r>
          </a:p>
        </p:txBody>
      </p:sp>
    </p:spTree>
    <p:extLst>
      <p:ext uri="{BB962C8B-B14F-4D97-AF65-F5344CB8AC3E}">
        <p14:creationId xmlns:p14="http://schemas.microsoft.com/office/powerpoint/2010/main" val="123447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5896527"/>
          </a:xfrm>
        </p:spPr>
        <p:txBody>
          <a:bodyPr>
            <a:noAutofit/>
          </a:bodyPr>
          <a:lstStyle/>
          <a:p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・ストップ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ウォッチ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・タイム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アタック</a:t>
            </a:r>
          </a:p>
        </p:txBody>
      </p:sp>
    </p:spTree>
    <p:extLst>
      <p:ext uri="{BB962C8B-B14F-4D97-AF65-F5344CB8AC3E}">
        <p14:creationId xmlns:p14="http://schemas.microsoft.com/office/powerpoint/2010/main" val="20513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470660" cy="6201930"/>
          </a:xfrm>
        </p:spPr>
        <p:txBody>
          <a:bodyPr>
            <a:noAutofit/>
          </a:bodyPr>
          <a:lstStyle/>
          <a:p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・仕事の効率化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・先輩に相談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・本を買って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勉強</a:t>
            </a:r>
          </a:p>
        </p:txBody>
      </p:sp>
    </p:spTree>
    <p:extLst>
      <p:ext uri="{BB962C8B-B14F-4D97-AF65-F5344CB8AC3E}">
        <p14:creationId xmlns:p14="http://schemas.microsoft.com/office/powerpoint/2010/main" val="321213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1488" y="199292"/>
            <a:ext cx="11372850" cy="6318739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ダラダラ社員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ノー</a:t>
            </a:r>
            <a:r>
              <a:rPr lang="ja-JP" altLang="en-US" sz="138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残業社員</a:t>
            </a:r>
            <a:endParaRPr lang="ja-JP" altLang="en-US" sz="13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26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408314" cy="5896527"/>
          </a:xfrm>
        </p:spPr>
        <p:txBody>
          <a:bodyPr>
            <a:noAutofit/>
          </a:bodyPr>
          <a:lstStyle/>
          <a:p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・効率的に仕事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・極力残業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しない</a:t>
            </a:r>
          </a:p>
        </p:txBody>
      </p:sp>
    </p:spTree>
    <p:extLst>
      <p:ext uri="{BB962C8B-B14F-4D97-AF65-F5344CB8AC3E}">
        <p14:creationId xmlns:p14="http://schemas.microsoft.com/office/powerpoint/2010/main" val="1137897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166255"/>
            <a:ext cx="10916478" cy="6525490"/>
          </a:xfrm>
        </p:spPr>
        <p:txBody>
          <a:bodyPr>
            <a:noAutofit/>
          </a:bodyPr>
          <a:lstStyle/>
          <a:p>
            <a:r>
              <a:rPr lang="ja-JP" altLang="en-US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体力づくり</a:t>
            </a:r>
            <a:br>
              <a:rPr kumimoji="1" lang="en-US" altLang="ja-JP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休息　家族</a:t>
            </a:r>
            <a:br>
              <a:rPr kumimoji="1" lang="en-US" altLang="ja-JP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趣味　映画</a:t>
            </a:r>
            <a:endParaRPr kumimoji="1" lang="ja-JP" altLang="en-US" sz="149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73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872" y="365125"/>
            <a:ext cx="9989127" cy="5896527"/>
          </a:xfrm>
        </p:spPr>
        <p:txBody>
          <a:bodyPr>
            <a:noAutofit/>
          </a:bodyPr>
          <a:lstStyle/>
          <a:p>
            <a:r>
              <a:rPr kumimoji="1" lang="ja-JP" altLang="en-US" sz="2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社内で</a:t>
            </a:r>
            <a:br>
              <a:rPr kumimoji="1" lang="en-US" altLang="ja-JP" sz="2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en-US" altLang="ja-JP" sz="2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ja-JP" altLang="en-US" sz="2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一番</a:t>
            </a:r>
          </a:p>
        </p:txBody>
      </p:sp>
    </p:spTree>
    <p:extLst>
      <p:ext uri="{BB962C8B-B14F-4D97-AF65-F5344CB8AC3E}">
        <p14:creationId xmlns:p14="http://schemas.microsoft.com/office/powerpoint/2010/main" val="308781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1408314" cy="5896527"/>
          </a:xfrm>
        </p:spPr>
        <p:txBody>
          <a:bodyPr>
            <a:noAutofit/>
          </a:bodyPr>
          <a:lstStyle/>
          <a:p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・コミュニティ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・刺激　成長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・モチベ</a:t>
            </a:r>
            <a:br>
              <a:rPr kumimoji="1" lang="en-US" altLang="ja-JP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kumimoji="1" lang="ja-JP" altLang="en-US" sz="124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ー</a:t>
            </a:r>
            <a:r>
              <a:rPr kumimoji="1" lang="ja-JP" altLang="en-US" sz="1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ション</a:t>
            </a:r>
          </a:p>
        </p:txBody>
      </p:sp>
    </p:spTree>
    <p:extLst>
      <p:ext uri="{BB962C8B-B14F-4D97-AF65-F5344CB8AC3E}">
        <p14:creationId xmlns:p14="http://schemas.microsoft.com/office/powerpoint/2010/main" val="3925666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E446F-BEEF-4CD5-9965-F1B728FE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896527"/>
          </a:xfrm>
        </p:spPr>
        <p:txBody>
          <a:bodyPr>
            <a:noAutofit/>
          </a:bodyPr>
          <a:lstStyle/>
          <a:p>
            <a:r>
              <a:rPr kumimoji="1" lang="ja-JP" altLang="en-US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・アイデア</a:t>
            </a:r>
            <a:br>
              <a:rPr kumimoji="1" lang="en-US" altLang="ja-JP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4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・広告の仕事</a:t>
            </a:r>
          </a:p>
        </p:txBody>
      </p:sp>
    </p:spTree>
    <p:extLst>
      <p:ext uri="{BB962C8B-B14F-4D97-AF65-F5344CB8AC3E}">
        <p14:creationId xmlns:p14="http://schemas.microsoft.com/office/powerpoint/2010/main" val="153937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055991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ご意見</a:t>
            </a:r>
            <a:br>
              <a:rPr kumimoji="1" lang="en-US" altLang="ja-JP" sz="19900" dirty="0"/>
            </a:br>
            <a:r>
              <a:rPr kumimoji="1" lang="ja-JP" altLang="en-US" sz="19900" dirty="0"/>
              <a:t>ご感想</a:t>
            </a:r>
          </a:p>
        </p:txBody>
      </p:sp>
    </p:spTree>
    <p:extLst>
      <p:ext uri="{BB962C8B-B14F-4D97-AF65-F5344CB8AC3E}">
        <p14:creationId xmlns:p14="http://schemas.microsoft.com/office/powerpoint/2010/main" val="4058391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365129"/>
            <a:ext cx="11653284" cy="6055991"/>
          </a:xfrm>
        </p:spPr>
        <p:txBody>
          <a:bodyPr>
            <a:noAutofit/>
          </a:bodyPr>
          <a:lstStyle/>
          <a:p>
            <a:r>
              <a:rPr kumimoji="1" lang="ja-JP" altLang="en-US" sz="8800" dirty="0"/>
              <a:t>ダラダラ社員と</a:t>
            </a:r>
            <a:br>
              <a:rPr kumimoji="1" lang="en-US" altLang="ja-JP" sz="8800" dirty="0"/>
            </a:br>
            <a:r>
              <a:rPr kumimoji="1" lang="ja-JP" altLang="en-US" sz="8800" dirty="0"/>
              <a:t>ノー残業社員の違い</a:t>
            </a:r>
            <a:br>
              <a:rPr kumimoji="1" lang="en-US" altLang="ja-JP" sz="8800" dirty="0"/>
            </a:br>
            <a:r>
              <a:rPr kumimoji="1" lang="ja-JP" altLang="en-US" sz="8800" dirty="0"/>
              <a:t>　についてほかに</a:t>
            </a:r>
            <a:br>
              <a:rPr kumimoji="1" lang="en-US" altLang="ja-JP" sz="8800" dirty="0"/>
            </a:br>
            <a:r>
              <a:rPr kumimoji="1" lang="ja-JP" altLang="en-US" sz="8800" dirty="0"/>
              <a:t>　思い浮かんだこと</a:t>
            </a:r>
            <a:br>
              <a:rPr kumimoji="1" lang="en-US" altLang="ja-JP" sz="8800" dirty="0"/>
            </a:br>
            <a:r>
              <a:rPr kumimoji="1" lang="ja-JP" altLang="en-US" sz="8800"/>
              <a:t>　　　は</a:t>
            </a:r>
            <a:r>
              <a:rPr kumimoji="1" lang="ja-JP" altLang="en-US" sz="8800" dirty="0"/>
              <a:t>ありますか？</a:t>
            </a:r>
          </a:p>
        </p:txBody>
      </p:sp>
    </p:spTree>
    <p:extLst>
      <p:ext uri="{BB962C8B-B14F-4D97-AF65-F5344CB8AC3E}">
        <p14:creationId xmlns:p14="http://schemas.microsoft.com/office/powerpoint/2010/main" val="250742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6C10B-7F9F-4D06-A06A-F848359E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9"/>
            <a:ext cx="11805920" cy="6259191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一か月</a:t>
            </a:r>
            <a:br>
              <a:rPr kumimoji="1" lang="en-US" altLang="ja-JP" sz="16600" dirty="0"/>
            </a:br>
            <a:r>
              <a:rPr kumimoji="1" lang="ja-JP" altLang="en-US" sz="16600" dirty="0"/>
              <a:t>がんばること</a:t>
            </a:r>
          </a:p>
        </p:txBody>
      </p:sp>
    </p:spTree>
    <p:extLst>
      <p:ext uri="{BB962C8B-B14F-4D97-AF65-F5344CB8AC3E}">
        <p14:creationId xmlns:p14="http://schemas.microsoft.com/office/powerpoint/2010/main" val="18519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02CC3-A4F4-47CD-A6A9-C68980E2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055991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実演終了</a:t>
            </a:r>
            <a:br>
              <a:rPr kumimoji="1" lang="en-US" altLang="ja-JP" sz="19900" dirty="0"/>
            </a:br>
            <a:r>
              <a:rPr kumimoji="1" lang="ja-JP" altLang="en-US" sz="19900" dirty="0"/>
              <a:t>　解説</a:t>
            </a:r>
          </a:p>
        </p:txBody>
      </p:sp>
    </p:spTree>
    <p:extLst>
      <p:ext uri="{BB962C8B-B14F-4D97-AF65-F5344CB8AC3E}">
        <p14:creationId xmlns:p14="http://schemas.microsoft.com/office/powerpoint/2010/main" val="197167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3D7048-523F-4367-A2D4-CBD7C728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365125"/>
            <a:ext cx="10992293" cy="6227061"/>
          </a:xfrm>
        </p:spPr>
        <p:txBody>
          <a:bodyPr>
            <a:normAutofit/>
          </a:bodyPr>
          <a:lstStyle/>
          <a:p>
            <a:r>
              <a:rPr kumimoji="1" lang="ja-JP" altLang="en-US" sz="16600" dirty="0"/>
              <a:t>さっそく</a:t>
            </a:r>
            <a:br>
              <a:rPr kumimoji="1" lang="en-US" altLang="ja-JP" sz="16600" dirty="0"/>
            </a:br>
            <a:r>
              <a:rPr kumimoji="1" lang="ja-JP" altLang="en-US" sz="16600" dirty="0"/>
              <a:t>実演タイム</a:t>
            </a:r>
          </a:p>
        </p:txBody>
      </p:sp>
    </p:spTree>
    <p:extLst>
      <p:ext uri="{BB962C8B-B14F-4D97-AF65-F5344CB8AC3E}">
        <p14:creationId xmlns:p14="http://schemas.microsoft.com/office/powerpoint/2010/main" val="192694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8E06CF-0013-4208-9EB1-765992056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24" y="4415019"/>
            <a:ext cx="2612571" cy="24429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EAFA97-0D4A-452E-BFF6-AFC7C9D0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4338107"/>
            <a:ext cx="2875160" cy="24359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4F152F6-4DCE-4629-8878-73AEFF28FE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07" y="1390251"/>
            <a:ext cx="2612571" cy="26125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3F113EC-FF05-4755-A4A9-BCABD2D69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48" y="4338107"/>
            <a:ext cx="2612571" cy="25198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8811DF5-9E60-49A9-995B-5566E5C668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" y="1548892"/>
            <a:ext cx="2875160" cy="26125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D170394-F2C6-496D-AEBE-948F38069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7" y="2225601"/>
            <a:ext cx="2826220" cy="218941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4F0C270-F2CC-4D8D-B035-43C375D483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2" y="2148688"/>
            <a:ext cx="2612571" cy="218941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765B2D1-A7A3-40FD-884C-F285B7E7DE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59" y="4161463"/>
            <a:ext cx="2612571" cy="26125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6568" y="279537"/>
            <a:ext cx="10530132" cy="1548885"/>
          </a:xfrm>
        </p:spPr>
        <p:txBody>
          <a:bodyPr>
            <a:noAutofit/>
          </a:bodyPr>
          <a:lstStyle/>
          <a:p>
            <a:pPr algn="ctr"/>
            <a:r>
              <a:rPr lang="ja-JP" altLang="en-US" sz="11500" b="1" dirty="0"/>
              <a:t>３０分ミニ研修</a:t>
            </a:r>
          </a:p>
        </p:txBody>
      </p:sp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AE728FC-6BFF-4FB5-8412-50C6FC7C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61365"/>
            <a:ext cx="11537576" cy="6441141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難しい</a:t>
            </a:r>
            <a:r>
              <a:rPr lang="ja-JP" altLang="en-US" sz="16600" dirty="0"/>
              <a:t>講義は</a:t>
            </a:r>
            <a:br>
              <a:rPr kumimoji="1" lang="en-US" altLang="ja-JP" sz="16600" dirty="0"/>
            </a:br>
            <a:r>
              <a:rPr kumimoji="1" lang="ja-JP" altLang="en-US" sz="16600" dirty="0"/>
              <a:t>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9471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FC6A9F-CB8C-4EAE-952E-21D9E0C6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9"/>
            <a:ext cx="11543650" cy="6279511"/>
          </a:xfrm>
        </p:spPr>
        <p:txBody>
          <a:bodyPr>
            <a:normAutofit fontScale="90000"/>
          </a:bodyPr>
          <a:lstStyle/>
          <a:p>
            <a:r>
              <a:rPr kumimoji="1" lang="ja-JP" altLang="en-US" sz="13800" dirty="0">
                <a:solidFill>
                  <a:schemeClr val="accent1">
                    <a:lumMod val="75000"/>
                  </a:schemeClr>
                </a:solidFill>
              </a:rPr>
              <a:t>明るく</a:t>
            </a:r>
            <a:br>
              <a:rPr kumimoji="1" lang="en-US" altLang="ja-JP" sz="1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ja-JP" altLang="en-US" sz="138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13800" dirty="0">
                <a:solidFill>
                  <a:schemeClr val="accent1">
                    <a:lumMod val="75000"/>
                  </a:schemeClr>
                </a:solidFill>
              </a:rPr>
              <a:t>楽しく</a:t>
            </a:r>
            <a:br>
              <a:rPr lang="en-US" altLang="ja-JP" sz="1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ja-JP" altLang="en-US" sz="13800" dirty="0">
                <a:solidFill>
                  <a:schemeClr val="accent1">
                    <a:lumMod val="75000"/>
                  </a:schemeClr>
                </a:solidFill>
              </a:rPr>
              <a:t>　　ポジティブ</a:t>
            </a:r>
            <a:endParaRPr kumimoji="1" lang="ja-JP" altLang="en-US" sz="1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04B5D-795E-4444-9D10-05C6FD40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365129"/>
            <a:ext cx="11722593" cy="6357404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ウォーミング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アップ</a:t>
            </a:r>
          </a:p>
        </p:txBody>
      </p:sp>
    </p:spTree>
    <p:extLst>
      <p:ext uri="{BB962C8B-B14F-4D97-AF65-F5344CB8AC3E}">
        <p14:creationId xmlns:p14="http://schemas.microsoft.com/office/powerpoint/2010/main" val="376543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5F03E-0CE6-46FA-B915-1B2B539D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365129"/>
            <a:ext cx="11071412" cy="6102906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最近，</a:t>
            </a:r>
            <a:br>
              <a:rPr kumimoji="1" lang="en-US" altLang="ja-JP" sz="13800" dirty="0"/>
            </a:br>
            <a:r>
              <a:rPr kumimoji="1" lang="ja-JP" altLang="en-US" sz="13800" dirty="0"/>
              <a:t>　嬉しかった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ことは？</a:t>
            </a:r>
          </a:p>
        </p:txBody>
      </p:sp>
    </p:spTree>
    <p:extLst>
      <p:ext uri="{BB962C8B-B14F-4D97-AF65-F5344CB8AC3E}">
        <p14:creationId xmlns:p14="http://schemas.microsoft.com/office/powerpoint/2010/main" val="235130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1488" y="199292"/>
            <a:ext cx="11372850" cy="6318739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ダラダラ社員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ノー</a:t>
            </a:r>
            <a:r>
              <a:rPr lang="ja-JP" altLang="en-US" sz="138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残業社員</a:t>
            </a:r>
            <a:endParaRPr lang="ja-JP" altLang="en-US" sz="13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003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54</Words>
  <Application>Microsoft Office PowerPoint</Application>
  <PresentationFormat>ワイド画面</PresentationFormat>
  <Paragraphs>26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HGP創英角ｺﾞｼｯｸUB</vt:lpstr>
      <vt:lpstr>HGS創英角ｺﾞｼｯｸUB</vt:lpstr>
      <vt:lpstr>HG創英角ｺﾞｼｯｸUB</vt:lpstr>
      <vt:lpstr>游ゴシック</vt:lpstr>
      <vt:lpstr>Arial</vt:lpstr>
      <vt:lpstr>Calibri</vt:lpstr>
      <vt:lpstr>Calibri Light</vt:lpstr>
      <vt:lpstr>Office テーマ</vt:lpstr>
      <vt:lpstr>実演・体験！！ 『３０分ミニ 　　社員研修』</vt:lpstr>
      <vt:lpstr>ダラダラ社員 ノー残業社員</vt:lpstr>
      <vt:lpstr>さっそく 実演タイム</vt:lpstr>
      <vt:lpstr>３０分ミニ研修</vt:lpstr>
      <vt:lpstr>難しい講義は ありません。</vt:lpstr>
      <vt:lpstr>明るく 　楽しく 　　ポジティブ</vt:lpstr>
      <vt:lpstr>ウォーミング 　　アップ</vt:lpstr>
      <vt:lpstr>最近， 　嬉しかった 　　ことは？</vt:lpstr>
      <vt:lpstr>ダラダラ社員 ノー残業社員</vt:lpstr>
      <vt:lpstr>　　Aさん　　　　Bさん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・その日の 　　　段取り ・朝からフル 　　　スピード</vt:lpstr>
      <vt:lpstr>・ストップ 　　ウォッチ ・タイム 　　アタック</vt:lpstr>
      <vt:lpstr>・仕事の効率化 ・先輩に相談 ・本を買って 　　　　勉強</vt:lpstr>
      <vt:lpstr>・効率的に仕事 ・極力残業 　　　　しない</vt:lpstr>
      <vt:lpstr>体力づくり 休息　家族 趣味　映画</vt:lpstr>
      <vt:lpstr>社内で  一番</vt:lpstr>
      <vt:lpstr>・コミュニティ ・刺激　成長 ・モチベ 　　　ーション</vt:lpstr>
      <vt:lpstr>・アイデア ・広告の仕事</vt:lpstr>
      <vt:lpstr>ご意見 ご感想</vt:lpstr>
      <vt:lpstr>ダラダラ社員と ノー残業社員の違い 　についてほかに 　思い浮かんだこと 　　　はありますか？</vt:lpstr>
      <vt:lpstr>一か月 がんばること</vt:lpstr>
      <vt:lpstr>実演終了 　解説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人手不足 　　問題</dc:title>
  <dc:creator>藤堂 武久</dc:creator>
  <cp:lastModifiedBy>藤堂 武久</cp:lastModifiedBy>
  <cp:revision>29</cp:revision>
  <dcterms:created xsi:type="dcterms:W3CDTF">2018-08-13T02:13:43Z</dcterms:created>
  <dcterms:modified xsi:type="dcterms:W3CDTF">2019-08-20T23:11:10Z</dcterms:modified>
</cp:coreProperties>
</file>