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3"/>
  </p:notesMasterIdLst>
  <p:sldIdLst>
    <p:sldId id="257" r:id="rId2"/>
  </p:sldIdLst>
  <p:sldSz cx="7559675" cy="1069181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514399"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1028798"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543197"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2057598"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571996" algn="l" defTabSz="1028798" rtl="0" eaLnBrk="1" latinLnBrk="0" hangingPunct="1">
      <a:defRPr kumimoji="1" kern="1200">
        <a:solidFill>
          <a:schemeClr val="tx1"/>
        </a:solidFill>
        <a:latin typeface="Arial" charset="0"/>
        <a:ea typeface="ＭＳ Ｐゴシック" pitchFamily="50" charset="-128"/>
        <a:cs typeface="+mn-cs"/>
      </a:defRPr>
    </a:lvl6pPr>
    <a:lvl7pPr marL="3086395" algn="l" defTabSz="1028798" rtl="0" eaLnBrk="1" latinLnBrk="0" hangingPunct="1">
      <a:defRPr kumimoji="1" kern="1200">
        <a:solidFill>
          <a:schemeClr val="tx1"/>
        </a:solidFill>
        <a:latin typeface="Arial" charset="0"/>
        <a:ea typeface="ＭＳ Ｐゴシック" pitchFamily="50" charset="-128"/>
        <a:cs typeface="+mn-cs"/>
      </a:defRPr>
    </a:lvl7pPr>
    <a:lvl8pPr marL="3600795" algn="l" defTabSz="1028798" rtl="0" eaLnBrk="1" latinLnBrk="0" hangingPunct="1">
      <a:defRPr kumimoji="1" kern="1200">
        <a:solidFill>
          <a:schemeClr val="tx1"/>
        </a:solidFill>
        <a:latin typeface="Arial" charset="0"/>
        <a:ea typeface="ＭＳ Ｐゴシック" pitchFamily="50" charset="-128"/>
        <a:cs typeface="+mn-cs"/>
      </a:defRPr>
    </a:lvl8pPr>
    <a:lvl9pPr marL="4115193" algn="l" defTabSz="1028798" rtl="0" eaLnBrk="1" latinLnBrk="0" hangingPunct="1">
      <a:defRPr kumimoji="1" kern="1200">
        <a:solidFill>
          <a:schemeClr val="tx1"/>
        </a:solidFill>
        <a:latin typeface="Arial" charset="0"/>
        <a:ea typeface="ＭＳ Ｐゴシック" pitchFamily="50" charset="-128"/>
        <a:cs typeface="+mn-cs"/>
      </a:defRPr>
    </a:lvl9pPr>
  </p:defaultTextStyle>
  <p:extLst>
    <p:ext uri="{521415D9-36F7-43E2-AB2F-B90AF26B5E84}">
      <p14:sectionLst xmlns:p14="http://schemas.microsoft.com/office/powerpoint/2010/main">
        <p14:section name="既定のセクション" id="{CD790527-72BF-4332-98A6-706EC2FDFF40}">
          <p14:sldIdLst>
            <p14:sldId id="257"/>
          </p14:sldIdLst>
        </p14:section>
        <p14:section name="タイトルなしのセクション" id="{DA8BAA14-2B16-43C1-93A1-1F3E487E03B2}">
          <p14:sldIdLst/>
        </p14:section>
      </p14:sectionLst>
    </p:ext>
    <p:ext uri="{EFAFB233-063F-42B5-8137-9DF3F51BA10A}">
      <p15:sldGuideLst xmlns:p15="http://schemas.microsoft.com/office/powerpoint/2012/main">
        <p15:guide id="1" orient="horz" pos="3368" userDrawn="1">
          <p15:clr>
            <a:srgbClr val="A4A3A4"/>
          </p15:clr>
        </p15:guide>
        <p15:guide id="2" pos="238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西堀浩也" initials="西堀浩也" lastIdx="0" clrIdx="0">
    <p:extLst>
      <p:ext uri="{19B8F6BF-5375-455C-9EA6-DF929625EA0E}">
        <p15:presenceInfo xmlns:p15="http://schemas.microsoft.com/office/powerpoint/2012/main" userId="13fa2851b025ceb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52982" autoAdjust="0"/>
  </p:normalViewPr>
  <p:slideViewPr>
    <p:cSldViewPr>
      <p:cViewPr varScale="1">
        <p:scale>
          <a:sx n="56" d="100"/>
          <a:sy n="56" d="100"/>
        </p:scale>
        <p:origin x="796" y="64"/>
      </p:cViewPr>
      <p:guideLst>
        <p:guide orient="horz" pos="3368"/>
        <p:guide pos="2381"/>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468" cy="493941"/>
          </a:xfrm>
          <a:prstGeom prst="rect">
            <a:avLst/>
          </a:prstGeom>
        </p:spPr>
        <p:txBody>
          <a:bodyPr vert="horz" lIns="89774" tIns="44887" rIns="89774" bIns="4488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743" y="1"/>
            <a:ext cx="2918468" cy="493941"/>
          </a:xfrm>
          <a:prstGeom prst="rect">
            <a:avLst/>
          </a:prstGeom>
        </p:spPr>
        <p:txBody>
          <a:bodyPr vert="horz" lIns="89774" tIns="44887" rIns="89774" bIns="44887" rtlCol="0"/>
          <a:lstStyle>
            <a:lvl1pPr algn="r">
              <a:defRPr sz="1200"/>
            </a:lvl1pPr>
          </a:lstStyle>
          <a:p>
            <a:fld id="{D6D43ACF-6742-4219-9217-CDA7CE4CCEDB}" type="datetimeFigureOut">
              <a:rPr kumimoji="1" lang="ja-JP" altLang="en-US" smtClean="0"/>
              <a:t>2021/5/26</a:t>
            </a:fld>
            <a:endParaRPr kumimoji="1" lang="ja-JP" altLang="en-US"/>
          </a:p>
        </p:txBody>
      </p:sp>
      <p:sp>
        <p:nvSpPr>
          <p:cNvPr id="4" name="スライド イメージ プレースホルダー 3"/>
          <p:cNvSpPr>
            <a:spLocks noGrp="1" noRot="1" noChangeAspect="1"/>
          </p:cNvSpPr>
          <p:nvPr>
            <p:ph type="sldImg" idx="2"/>
          </p:nvPr>
        </p:nvSpPr>
        <p:spPr>
          <a:xfrm>
            <a:off x="2192338" y="1233488"/>
            <a:ext cx="2351087" cy="3328987"/>
          </a:xfrm>
          <a:prstGeom prst="rect">
            <a:avLst/>
          </a:prstGeom>
          <a:noFill/>
          <a:ln w="12700">
            <a:solidFill>
              <a:prstClr val="black"/>
            </a:solidFill>
          </a:ln>
        </p:spPr>
        <p:txBody>
          <a:bodyPr vert="horz" lIns="89774" tIns="44887" rIns="89774" bIns="44887" rtlCol="0" anchor="ctr"/>
          <a:lstStyle/>
          <a:p>
            <a:endParaRPr lang="ja-JP" altLang="en-US"/>
          </a:p>
        </p:txBody>
      </p:sp>
      <p:sp>
        <p:nvSpPr>
          <p:cNvPr id="5" name="ノート プレースホルダー 4"/>
          <p:cNvSpPr>
            <a:spLocks noGrp="1"/>
          </p:cNvSpPr>
          <p:nvPr>
            <p:ph type="body" sz="quarter" idx="3"/>
          </p:nvPr>
        </p:nvSpPr>
        <p:spPr>
          <a:xfrm>
            <a:off x="673733" y="4748710"/>
            <a:ext cx="5388300" cy="3884314"/>
          </a:xfrm>
          <a:prstGeom prst="rect">
            <a:avLst/>
          </a:prstGeom>
        </p:spPr>
        <p:txBody>
          <a:bodyPr vert="horz" lIns="89774" tIns="44887" rIns="89774" bIns="4488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2372"/>
            <a:ext cx="2918468" cy="493941"/>
          </a:xfrm>
          <a:prstGeom prst="rect">
            <a:avLst/>
          </a:prstGeom>
        </p:spPr>
        <p:txBody>
          <a:bodyPr vert="horz" lIns="89774" tIns="44887" rIns="89774" bIns="4488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743" y="9372372"/>
            <a:ext cx="2918468" cy="493941"/>
          </a:xfrm>
          <a:prstGeom prst="rect">
            <a:avLst/>
          </a:prstGeom>
        </p:spPr>
        <p:txBody>
          <a:bodyPr vert="horz" lIns="89774" tIns="44887" rIns="89774" bIns="44887" rtlCol="0" anchor="b"/>
          <a:lstStyle>
            <a:lvl1pPr algn="r">
              <a:defRPr sz="1200"/>
            </a:lvl1pPr>
          </a:lstStyle>
          <a:p>
            <a:fld id="{D00A5174-D607-46B4-9557-1010E50BEA29}" type="slidenum">
              <a:rPr kumimoji="1" lang="ja-JP" altLang="en-US" smtClean="0"/>
              <a:t>‹#›</a:t>
            </a:fld>
            <a:endParaRPr kumimoji="1" lang="ja-JP" altLang="en-US"/>
          </a:p>
        </p:txBody>
      </p:sp>
    </p:spTree>
    <p:extLst>
      <p:ext uri="{BB962C8B-B14F-4D97-AF65-F5344CB8AC3E}">
        <p14:creationId xmlns:p14="http://schemas.microsoft.com/office/powerpoint/2010/main" val="288960643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00A5174-D607-46B4-9557-1010E50BEA29}" type="slidenum">
              <a:rPr kumimoji="1" lang="ja-JP" altLang="en-US" smtClean="0"/>
              <a:t>0</a:t>
            </a:fld>
            <a:endParaRPr kumimoji="1" lang="ja-JP" altLang="en-US"/>
          </a:p>
        </p:txBody>
      </p:sp>
    </p:spTree>
    <p:extLst>
      <p:ext uri="{BB962C8B-B14F-4D97-AF65-F5344CB8AC3E}">
        <p14:creationId xmlns:p14="http://schemas.microsoft.com/office/powerpoint/2010/main" val="2194692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977" y="3321397"/>
            <a:ext cx="6425724" cy="2291809"/>
          </a:xfrm>
        </p:spPr>
        <p:txBody>
          <a:bodyPr/>
          <a:lstStyle/>
          <a:p>
            <a:r>
              <a:rPr lang="ja-JP" altLang="en-US"/>
              <a:t>マスタ タイトルの書式設定</a:t>
            </a:r>
          </a:p>
        </p:txBody>
      </p:sp>
      <p:sp>
        <p:nvSpPr>
          <p:cNvPr id="3" name="サブタイトル 2"/>
          <p:cNvSpPr>
            <a:spLocks noGrp="1"/>
          </p:cNvSpPr>
          <p:nvPr>
            <p:ph type="subTitle" idx="1"/>
          </p:nvPr>
        </p:nvSpPr>
        <p:spPr>
          <a:xfrm>
            <a:off x="1133952" y="6058694"/>
            <a:ext cx="5291773" cy="2732352"/>
          </a:xfrm>
        </p:spPr>
        <p:txBody>
          <a:bodyPr/>
          <a:lstStyle>
            <a:lvl1pPr marL="0" indent="0" algn="ctr">
              <a:buNone/>
              <a:defRPr>
                <a:solidFill>
                  <a:schemeClr val="tx1">
                    <a:tint val="75000"/>
                  </a:schemeClr>
                </a:solidFill>
              </a:defRPr>
            </a:lvl1pPr>
            <a:lvl2pPr marL="487145" indent="0" algn="ctr">
              <a:buNone/>
              <a:defRPr>
                <a:solidFill>
                  <a:schemeClr val="tx1">
                    <a:tint val="75000"/>
                  </a:schemeClr>
                </a:solidFill>
              </a:defRPr>
            </a:lvl2pPr>
            <a:lvl3pPr marL="974290" indent="0" algn="ctr">
              <a:buNone/>
              <a:defRPr>
                <a:solidFill>
                  <a:schemeClr val="tx1">
                    <a:tint val="75000"/>
                  </a:schemeClr>
                </a:solidFill>
              </a:defRPr>
            </a:lvl3pPr>
            <a:lvl4pPr marL="1461435" indent="0" algn="ctr">
              <a:buNone/>
              <a:defRPr>
                <a:solidFill>
                  <a:schemeClr val="tx1">
                    <a:tint val="75000"/>
                  </a:schemeClr>
                </a:solidFill>
              </a:defRPr>
            </a:lvl4pPr>
            <a:lvl5pPr marL="1948580" indent="0" algn="ctr">
              <a:buNone/>
              <a:defRPr>
                <a:solidFill>
                  <a:schemeClr val="tx1">
                    <a:tint val="75000"/>
                  </a:schemeClr>
                </a:solidFill>
              </a:defRPr>
            </a:lvl5pPr>
            <a:lvl6pPr marL="2435726" indent="0" algn="ctr">
              <a:buNone/>
              <a:defRPr>
                <a:solidFill>
                  <a:schemeClr val="tx1">
                    <a:tint val="75000"/>
                  </a:schemeClr>
                </a:solidFill>
              </a:defRPr>
            </a:lvl6pPr>
            <a:lvl7pPr marL="2922870" indent="0" algn="ctr">
              <a:buNone/>
              <a:defRPr>
                <a:solidFill>
                  <a:schemeClr val="tx1">
                    <a:tint val="75000"/>
                  </a:schemeClr>
                </a:solidFill>
              </a:defRPr>
            </a:lvl7pPr>
            <a:lvl8pPr marL="3410015" indent="0" algn="ctr">
              <a:buNone/>
              <a:defRPr>
                <a:solidFill>
                  <a:schemeClr val="tx1">
                    <a:tint val="75000"/>
                  </a:schemeClr>
                </a:solidFill>
              </a:defRPr>
            </a:lvl8pPr>
            <a:lvl9pPr marL="3897161"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0F0EF23B-2EFB-4387-841A-B5B121D17B72}" type="datetimeFigureOut">
              <a:rPr lang="ja-JP" altLang="en-US"/>
              <a:pPr>
                <a:defRPr/>
              </a:pPr>
              <a:t>2021/5/26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DB4785C-7580-47EC-817C-B2BA682F78A8}"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1622A7EC-7E50-4C0E-ACED-45B6657ED73F}" type="datetimeFigureOut">
              <a:rPr lang="ja-JP" altLang="en-US"/>
              <a:pPr>
                <a:defRPr/>
              </a:pPr>
              <a:t>2021/5/26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C9D56396-4F24-457C-BEA9-A26410B97FCF}"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0573" y="571717"/>
            <a:ext cx="1275696" cy="12161938"/>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283495" y="571717"/>
            <a:ext cx="3701091" cy="12161938"/>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9BFA3AA5-5A55-443F-B1A5-F2327B55DA72}" type="datetimeFigureOut">
              <a:rPr lang="ja-JP" altLang="en-US"/>
              <a:pPr>
                <a:defRPr/>
              </a:pPr>
              <a:t>2021/5/26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D375B64-187F-4C7E-8E61-634B716DBF09}"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8CECF872-F304-4A88-A42E-3672910A56A4}" type="datetimeFigureOut">
              <a:rPr lang="ja-JP" altLang="en-US"/>
              <a:pPr>
                <a:defRPr/>
              </a:pPr>
              <a:t>2021/5/26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C0E10501-C893-4F7E-8F0E-5BB65BC3115A}"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162" y="6870480"/>
            <a:ext cx="6425724" cy="2123513"/>
          </a:xfrm>
        </p:spPr>
        <p:txBody>
          <a:bodyPr anchor="t"/>
          <a:lstStyle>
            <a:lvl1pPr algn="l">
              <a:defRPr sz="4261" b="1" cap="all"/>
            </a:lvl1pPr>
          </a:lstStyle>
          <a:p>
            <a:r>
              <a:rPr lang="ja-JP" altLang="en-US"/>
              <a:t>マスタ タイトルの書式設定</a:t>
            </a:r>
          </a:p>
        </p:txBody>
      </p:sp>
      <p:sp>
        <p:nvSpPr>
          <p:cNvPr id="3" name="テキスト プレースホルダ 2"/>
          <p:cNvSpPr>
            <a:spLocks noGrp="1"/>
          </p:cNvSpPr>
          <p:nvPr>
            <p:ph type="body" idx="1"/>
          </p:nvPr>
        </p:nvSpPr>
        <p:spPr>
          <a:xfrm>
            <a:off x="597162" y="4531657"/>
            <a:ext cx="6425724" cy="2338833"/>
          </a:xfrm>
        </p:spPr>
        <p:txBody>
          <a:bodyPr anchor="b"/>
          <a:lstStyle>
            <a:lvl1pPr marL="0" indent="0">
              <a:buNone/>
              <a:defRPr sz="2131">
                <a:solidFill>
                  <a:schemeClr val="tx1">
                    <a:tint val="75000"/>
                  </a:schemeClr>
                </a:solidFill>
              </a:defRPr>
            </a:lvl1pPr>
            <a:lvl2pPr marL="487145" indent="0">
              <a:buNone/>
              <a:defRPr sz="1918">
                <a:solidFill>
                  <a:schemeClr val="tx1">
                    <a:tint val="75000"/>
                  </a:schemeClr>
                </a:solidFill>
              </a:defRPr>
            </a:lvl2pPr>
            <a:lvl3pPr marL="974290" indent="0">
              <a:buNone/>
              <a:defRPr sz="1705">
                <a:solidFill>
                  <a:schemeClr val="tx1">
                    <a:tint val="75000"/>
                  </a:schemeClr>
                </a:solidFill>
              </a:defRPr>
            </a:lvl3pPr>
            <a:lvl4pPr marL="1461435" indent="0">
              <a:buNone/>
              <a:defRPr sz="1491">
                <a:solidFill>
                  <a:schemeClr val="tx1">
                    <a:tint val="75000"/>
                  </a:schemeClr>
                </a:solidFill>
              </a:defRPr>
            </a:lvl4pPr>
            <a:lvl5pPr marL="1948580" indent="0">
              <a:buNone/>
              <a:defRPr sz="1491">
                <a:solidFill>
                  <a:schemeClr val="tx1">
                    <a:tint val="75000"/>
                  </a:schemeClr>
                </a:solidFill>
              </a:defRPr>
            </a:lvl5pPr>
            <a:lvl6pPr marL="2435726" indent="0">
              <a:buNone/>
              <a:defRPr sz="1491">
                <a:solidFill>
                  <a:schemeClr val="tx1">
                    <a:tint val="75000"/>
                  </a:schemeClr>
                </a:solidFill>
              </a:defRPr>
            </a:lvl6pPr>
            <a:lvl7pPr marL="2922870" indent="0">
              <a:buNone/>
              <a:defRPr sz="1491">
                <a:solidFill>
                  <a:schemeClr val="tx1">
                    <a:tint val="75000"/>
                  </a:schemeClr>
                </a:solidFill>
              </a:defRPr>
            </a:lvl7pPr>
            <a:lvl8pPr marL="3410015" indent="0">
              <a:buNone/>
              <a:defRPr sz="1491">
                <a:solidFill>
                  <a:schemeClr val="tx1">
                    <a:tint val="75000"/>
                  </a:schemeClr>
                </a:solidFill>
              </a:defRPr>
            </a:lvl8pPr>
            <a:lvl9pPr marL="3897161" indent="0">
              <a:buNone/>
              <a:defRPr sz="1491">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EDCD25F1-AB0F-4609-A7BB-A2C382A2BFD9}" type="datetimeFigureOut">
              <a:rPr lang="ja-JP" altLang="en-US"/>
              <a:pPr>
                <a:defRPr/>
              </a:pPr>
              <a:t>2021/5/26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A0B14AE-EBC5-4A30-AF5F-AA0499CDC288}"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283494" y="3326348"/>
            <a:ext cx="2488393" cy="9407312"/>
          </a:xfrm>
        </p:spPr>
        <p:txBody>
          <a:bodyPr/>
          <a:lstStyle>
            <a:lvl1pPr>
              <a:defRPr sz="2983"/>
            </a:lvl1pPr>
            <a:lvl2pPr>
              <a:defRPr sz="2557"/>
            </a:lvl2pPr>
            <a:lvl3pPr>
              <a:defRPr sz="2131"/>
            </a:lvl3pPr>
            <a:lvl4pPr>
              <a:defRPr sz="1918"/>
            </a:lvl4pPr>
            <a:lvl5pPr>
              <a:defRPr sz="1918"/>
            </a:lvl5pPr>
            <a:lvl6pPr>
              <a:defRPr sz="1918"/>
            </a:lvl6pPr>
            <a:lvl7pPr>
              <a:defRPr sz="1918"/>
            </a:lvl7pPr>
            <a:lvl8pPr>
              <a:defRPr sz="1918"/>
            </a:lvl8pPr>
            <a:lvl9pPr>
              <a:defRPr sz="1918"/>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2897881" y="3326348"/>
            <a:ext cx="2488393" cy="9407312"/>
          </a:xfrm>
        </p:spPr>
        <p:txBody>
          <a:bodyPr/>
          <a:lstStyle>
            <a:lvl1pPr>
              <a:defRPr sz="2983"/>
            </a:lvl1pPr>
            <a:lvl2pPr>
              <a:defRPr sz="2557"/>
            </a:lvl2pPr>
            <a:lvl3pPr>
              <a:defRPr sz="2131"/>
            </a:lvl3pPr>
            <a:lvl4pPr>
              <a:defRPr sz="1918"/>
            </a:lvl4pPr>
            <a:lvl5pPr>
              <a:defRPr sz="1918"/>
            </a:lvl5pPr>
            <a:lvl6pPr>
              <a:defRPr sz="1918"/>
            </a:lvl6pPr>
            <a:lvl7pPr>
              <a:defRPr sz="1918"/>
            </a:lvl7pPr>
            <a:lvl8pPr>
              <a:defRPr sz="1918"/>
            </a:lvl8pPr>
            <a:lvl9pPr>
              <a:defRPr sz="1918"/>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92EA53CB-895C-47B6-93A4-494208A3207D}" type="datetimeFigureOut">
              <a:rPr lang="ja-JP" altLang="en-US"/>
              <a:pPr>
                <a:defRPr/>
              </a:pPr>
              <a:t>2021/5/26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0395E13A-F60E-405A-BAB0-71BF67982F45}"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8169"/>
            <a:ext cx="6803708" cy="1781968"/>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77990" y="2393286"/>
            <a:ext cx="3340169" cy="997407"/>
          </a:xfrm>
        </p:spPr>
        <p:txBody>
          <a:bodyPr anchor="b"/>
          <a:lstStyle>
            <a:lvl1pPr marL="0" indent="0">
              <a:buNone/>
              <a:defRPr sz="2557" b="1"/>
            </a:lvl1pPr>
            <a:lvl2pPr marL="487145" indent="0">
              <a:buNone/>
              <a:defRPr sz="2131" b="1"/>
            </a:lvl2pPr>
            <a:lvl3pPr marL="974290" indent="0">
              <a:buNone/>
              <a:defRPr sz="1918" b="1"/>
            </a:lvl3pPr>
            <a:lvl4pPr marL="1461435" indent="0">
              <a:buNone/>
              <a:defRPr sz="1705" b="1"/>
            </a:lvl4pPr>
            <a:lvl5pPr marL="1948580" indent="0">
              <a:buNone/>
              <a:defRPr sz="1705" b="1"/>
            </a:lvl5pPr>
            <a:lvl6pPr marL="2435726" indent="0">
              <a:buNone/>
              <a:defRPr sz="1705" b="1"/>
            </a:lvl6pPr>
            <a:lvl7pPr marL="2922870" indent="0">
              <a:buNone/>
              <a:defRPr sz="1705" b="1"/>
            </a:lvl7pPr>
            <a:lvl8pPr marL="3410015" indent="0">
              <a:buNone/>
              <a:defRPr sz="1705" b="1"/>
            </a:lvl8pPr>
            <a:lvl9pPr marL="3897161" indent="0">
              <a:buNone/>
              <a:defRPr sz="1705"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77990" y="3390693"/>
            <a:ext cx="3340169" cy="6160168"/>
          </a:xfrm>
        </p:spPr>
        <p:txBody>
          <a:bodyPr/>
          <a:lstStyle>
            <a:lvl1pPr>
              <a:defRPr sz="2557"/>
            </a:lvl1pPr>
            <a:lvl2pPr>
              <a:defRPr sz="2131"/>
            </a:lvl2pPr>
            <a:lvl3pPr>
              <a:defRPr sz="1918"/>
            </a:lvl3pPr>
            <a:lvl4pPr>
              <a:defRPr sz="1705"/>
            </a:lvl4pPr>
            <a:lvl5pPr>
              <a:defRPr sz="1705"/>
            </a:lvl5pPr>
            <a:lvl6pPr>
              <a:defRPr sz="1705"/>
            </a:lvl6pPr>
            <a:lvl7pPr>
              <a:defRPr sz="1705"/>
            </a:lvl7pPr>
            <a:lvl8pPr>
              <a:defRPr sz="1705"/>
            </a:lvl8pPr>
            <a:lvl9pPr>
              <a:defRPr sz="1705"/>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840217" y="2393286"/>
            <a:ext cx="3341481" cy="997407"/>
          </a:xfrm>
        </p:spPr>
        <p:txBody>
          <a:bodyPr anchor="b"/>
          <a:lstStyle>
            <a:lvl1pPr marL="0" indent="0">
              <a:buNone/>
              <a:defRPr sz="2557" b="1"/>
            </a:lvl1pPr>
            <a:lvl2pPr marL="487145" indent="0">
              <a:buNone/>
              <a:defRPr sz="2131" b="1"/>
            </a:lvl2pPr>
            <a:lvl3pPr marL="974290" indent="0">
              <a:buNone/>
              <a:defRPr sz="1918" b="1"/>
            </a:lvl3pPr>
            <a:lvl4pPr marL="1461435" indent="0">
              <a:buNone/>
              <a:defRPr sz="1705" b="1"/>
            </a:lvl4pPr>
            <a:lvl5pPr marL="1948580" indent="0">
              <a:buNone/>
              <a:defRPr sz="1705" b="1"/>
            </a:lvl5pPr>
            <a:lvl6pPr marL="2435726" indent="0">
              <a:buNone/>
              <a:defRPr sz="1705" b="1"/>
            </a:lvl6pPr>
            <a:lvl7pPr marL="2922870" indent="0">
              <a:buNone/>
              <a:defRPr sz="1705" b="1"/>
            </a:lvl7pPr>
            <a:lvl8pPr marL="3410015" indent="0">
              <a:buNone/>
              <a:defRPr sz="1705" b="1"/>
            </a:lvl8pPr>
            <a:lvl9pPr marL="3897161" indent="0">
              <a:buNone/>
              <a:defRPr sz="1705"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840217" y="3390693"/>
            <a:ext cx="3341481" cy="6160168"/>
          </a:xfrm>
        </p:spPr>
        <p:txBody>
          <a:bodyPr/>
          <a:lstStyle>
            <a:lvl1pPr>
              <a:defRPr sz="2557"/>
            </a:lvl1pPr>
            <a:lvl2pPr>
              <a:defRPr sz="2131"/>
            </a:lvl2pPr>
            <a:lvl3pPr>
              <a:defRPr sz="1918"/>
            </a:lvl3pPr>
            <a:lvl4pPr>
              <a:defRPr sz="1705"/>
            </a:lvl4pPr>
            <a:lvl5pPr>
              <a:defRPr sz="1705"/>
            </a:lvl5pPr>
            <a:lvl6pPr>
              <a:defRPr sz="1705"/>
            </a:lvl6pPr>
            <a:lvl7pPr>
              <a:defRPr sz="1705"/>
            </a:lvl7pPr>
            <a:lvl8pPr>
              <a:defRPr sz="1705"/>
            </a:lvl8pPr>
            <a:lvl9pPr>
              <a:defRPr sz="1705"/>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9A628C46-5E3A-42B0-A97C-2EAF51F160AA}" type="datetimeFigureOut">
              <a:rPr lang="ja-JP" altLang="en-US"/>
              <a:pPr>
                <a:defRPr/>
              </a:pPr>
              <a:t>2021/5/26</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61F61654-DF63-49DF-B031-D51D2796ECF5}"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882F8935-09BC-4233-A769-0E36A9BD9176}" type="datetimeFigureOut">
              <a:rPr lang="ja-JP" altLang="en-US"/>
              <a:pPr>
                <a:defRPr/>
              </a:pPr>
              <a:t>2021/5/26</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B08EC4CC-F3FE-46BC-959D-B8333EA101F5}"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339DAD5E-065A-405C-841C-0ED5F29A88D6}" type="datetimeFigureOut">
              <a:rPr lang="ja-JP" altLang="en-US"/>
              <a:pPr>
                <a:defRPr/>
              </a:pPr>
              <a:t>2021/5/26</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8F311AA4-4A0A-455E-97B8-DA6D8D705C43}"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9" y="425695"/>
            <a:ext cx="2487081" cy="1811668"/>
          </a:xfrm>
        </p:spPr>
        <p:txBody>
          <a:bodyPr anchor="b"/>
          <a:lstStyle>
            <a:lvl1pPr algn="l">
              <a:defRPr sz="2131" b="1"/>
            </a:lvl1pPr>
          </a:lstStyle>
          <a:p>
            <a:r>
              <a:rPr lang="ja-JP" altLang="en-US"/>
              <a:t>マスタ タイトルの書式設定</a:t>
            </a:r>
          </a:p>
        </p:txBody>
      </p:sp>
      <p:sp>
        <p:nvSpPr>
          <p:cNvPr id="3" name="コンテンツ プレースホルダ 2"/>
          <p:cNvSpPr>
            <a:spLocks noGrp="1"/>
          </p:cNvSpPr>
          <p:nvPr>
            <p:ph idx="1"/>
          </p:nvPr>
        </p:nvSpPr>
        <p:spPr>
          <a:xfrm>
            <a:off x="2955626" y="425702"/>
            <a:ext cx="4226069" cy="9125167"/>
          </a:xfrm>
        </p:spPr>
        <p:txBody>
          <a:bodyPr/>
          <a:lstStyle>
            <a:lvl1pPr>
              <a:defRPr sz="3409"/>
            </a:lvl1pPr>
            <a:lvl2pPr>
              <a:defRPr sz="2983"/>
            </a:lvl2pPr>
            <a:lvl3pPr>
              <a:defRPr sz="2557"/>
            </a:lvl3pPr>
            <a:lvl4pPr>
              <a:defRPr sz="2131"/>
            </a:lvl4pPr>
            <a:lvl5pPr>
              <a:defRPr sz="2131"/>
            </a:lvl5pPr>
            <a:lvl6pPr>
              <a:defRPr sz="2131"/>
            </a:lvl6pPr>
            <a:lvl7pPr>
              <a:defRPr sz="2131"/>
            </a:lvl7pPr>
            <a:lvl8pPr>
              <a:defRPr sz="2131"/>
            </a:lvl8pPr>
            <a:lvl9pPr>
              <a:defRPr sz="2131"/>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77989" y="2237370"/>
            <a:ext cx="2487081" cy="7313499"/>
          </a:xfrm>
        </p:spPr>
        <p:txBody>
          <a:bodyPr/>
          <a:lstStyle>
            <a:lvl1pPr marL="0" indent="0">
              <a:buNone/>
              <a:defRPr sz="1491"/>
            </a:lvl1pPr>
            <a:lvl2pPr marL="487145" indent="0">
              <a:buNone/>
              <a:defRPr sz="1279"/>
            </a:lvl2pPr>
            <a:lvl3pPr marL="974290" indent="0">
              <a:buNone/>
              <a:defRPr sz="1066"/>
            </a:lvl3pPr>
            <a:lvl4pPr marL="1461435" indent="0">
              <a:buNone/>
              <a:defRPr sz="959"/>
            </a:lvl4pPr>
            <a:lvl5pPr marL="1948580" indent="0">
              <a:buNone/>
              <a:defRPr sz="959"/>
            </a:lvl5pPr>
            <a:lvl6pPr marL="2435726" indent="0">
              <a:buNone/>
              <a:defRPr sz="959"/>
            </a:lvl6pPr>
            <a:lvl7pPr marL="2922870" indent="0">
              <a:buNone/>
              <a:defRPr sz="959"/>
            </a:lvl7pPr>
            <a:lvl8pPr marL="3410015" indent="0">
              <a:buNone/>
              <a:defRPr sz="959"/>
            </a:lvl8pPr>
            <a:lvl9pPr marL="3897161" indent="0">
              <a:buNone/>
              <a:defRPr sz="959"/>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14B5F21E-0D1A-4D9D-8639-BCE538E6C542}" type="datetimeFigureOut">
              <a:rPr lang="ja-JP" altLang="en-US"/>
              <a:pPr>
                <a:defRPr/>
              </a:pPr>
              <a:t>2021/5/26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4C89D0DA-B366-4162-A197-1770F0622007}"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1749" y="7484277"/>
            <a:ext cx="4535805" cy="883560"/>
          </a:xfrm>
        </p:spPr>
        <p:txBody>
          <a:bodyPr anchor="b"/>
          <a:lstStyle>
            <a:lvl1pPr algn="l">
              <a:defRPr sz="2131" b="1"/>
            </a:lvl1pPr>
          </a:lstStyle>
          <a:p>
            <a:r>
              <a:rPr lang="ja-JP" altLang="en-US"/>
              <a:t>マスタ タイトルの書式設定</a:t>
            </a:r>
          </a:p>
        </p:txBody>
      </p:sp>
      <p:sp>
        <p:nvSpPr>
          <p:cNvPr id="3" name="図プレースホルダ 2"/>
          <p:cNvSpPr>
            <a:spLocks noGrp="1"/>
          </p:cNvSpPr>
          <p:nvPr>
            <p:ph type="pic" idx="1"/>
          </p:nvPr>
        </p:nvSpPr>
        <p:spPr>
          <a:xfrm>
            <a:off x="1481749" y="955333"/>
            <a:ext cx="4535805" cy="6415088"/>
          </a:xfrm>
        </p:spPr>
        <p:txBody>
          <a:bodyPr rtlCol="0">
            <a:normAutofit/>
          </a:bodyPr>
          <a:lstStyle>
            <a:lvl1pPr marL="0" indent="0">
              <a:buNone/>
              <a:defRPr sz="3409"/>
            </a:lvl1pPr>
            <a:lvl2pPr marL="487145" indent="0">
              <a:buNone/>
              <a:defRPr sz="2983"/>
            </a:lvl2pPr>
            <a:lvl3pPr marL="974290" indent="0">
              <a:buNone/>
              <a:defRPr sz="2557"/>
            </a:lvl3pPr>
            <a:lvl4pPr marL="1461435" indent="0">
              <a:buNone/>
              <a:defRPr sz="2131"/>
            </a:lvl4pPr>
            <a:lvl5pPr marL="1948580" indent="0">
              <a:buNone/>
              <a:defRPr sz="2131"/>
            </a:lvl5pPr>
            <a:lvl6pPr marL="2435726" indent="0">
              <a:buNone/>
              <a:defRPr sz="2131"/>
            </a:lvl6pPr>
            <a:lvl7pPr marL="2922870" indent="0">
              <a:buNone/>
              <a:defRPr sz="2131"/>
            </a:lvl7pPr>
            <a:lvl8pPr marL="3410015" indent="0">
              <a:buNone/>
              <a:defRPr sz="2131"/>
            </a:lvl8pPr>
            <a:lvl9pPr marL="3897161" indent="0">
              <a:buNone/>
              <a:defRPr sz="2131"/>
            </a:lvl9pPr>
          </a:lstStyle>
          <a:p>
            <a:pPr lvl="0"/>
            <a:endParaRPr lang="ja-JP" altLang="en-US" noProof="0"/>
          </a:p>
        </p:txBody>
      </p:sp>
      <p:sp>
        <p:nvSpPr>
          <p:cNvPr id="4" name="テキスト プレースホルダ 3"/>
          <p:cNvSpPr>
            <a:spLocks noGrp="1"/>
          </p:cNvSpPr>
          <p:nvPr>
            <p:ph type="body" sz="half" idx="2"/>
          </p:nvPr>
        </p:nvSpPr>
        <p:spPr>
          <a:xfrm>
            <a:off x="1481749" y="8367837"/>
            <a:ext cx="4535805" cy="1254803"/>
          </a:xfrm>
        </p:spPr>
        <p:txBody>
          <a:bodyPr/>
          <a:lstStyle>
            <a:lvl1pPr marL="0" indent="0">
              <a:buNone/>
              <a:defRPr sz="1491"/>
            </a:lvl1pPr>
            <a:lvl2pPr marL="487145" indent="0">
              <a:buNone/>
              <a:defRPr sz="1279"/>
            </a:lvl2pPr>
            <a:lvl3pPr marL="974290" indent="0">
              <a:buNone/>
              <a:defRPr sz="1066"/>
            </a:lvl3pPr>
            <a:lvl4pPr marL="1461435" indent="0">
              <a:buNone/>
              <a:defRPr sz="959"/>
            </a:lvl4pPr>
            <a:lvl5pPr marL="1948580" indent="0">
              <a:buNone/>
              <a:defRPr sz="959"/>
            </a:lvl5pPr>
            <a:lvl6pPr marL="2435726" indent="0">
              <a:buNone/>
              <a:defRPr sz="959"/>
            </a:lvl6pPr>
            <a:lvl7pPr marL="2922870" indent="0">
              <a:buNone/>
              <a:defRPr sz="959"/>
            </a:lvl7pPr>
            <a:lvl8pPr marL="3410015" indent="0">
              <a:buNone/>
              <a:defRPr sz="959"/>
            </a:lvl8pPr>
            <a:lvl9pPr marL="3897161" indent="0">
              <a:buNone/>
              <a:defRPr sz="959"/>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B47DB028-01B4-45F1-8FAF-82A8D97F3D36}" type="datetimeFigureOut">
              <a:rPr lang="ja-JP" altLang="en-US"/>
              <a:pPr>
                <a:defRPr/>
              </a:pPr>
              <a:t>2021/5/26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8A40957-0DF0-47D3-A701-F6F19529C112}"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377984" y="428787"/>
            <a:ext cx="6803708" cy="178196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377984" y="2494759"/>
            <a:ext cx="6803708" cy="70554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377984" y="9910354"/>
            <a:ext cx="1763924" cy="568002"/>
          </a:xfrm>
          <a:prstGeom prst="rect">
            <a:avLst/>
          </a:prstGeom>
        </p:spPr>
        <p:txBody>
          <a:bodyPr vert="horz" lIns="91440" tIns="45720" rIns="91440" bIns="45720" rtlCol="0" anchor="ctr"/>
          <a:lstStyle>
            <a:lvl1pPr algn="l" fontAlgn="auto">
              <a:spcBef>
                <a:spcPts val="0"/>
              </a:spcBef>
              <a:spcAft>
                <a:spcPts val="0"/>
              </a:spcAft>
              <a:defRPr sz="1279">
                <a:solidFill>
                  <a:schemeClr val="tx1">
                    <a:tint val="75000"/>
                  </a:schemeClr>
                </a:solidFill>
                <a:latin typeface="+mn-lt"/>
                <a:ea typeface="+mn-ea"/>
              </a:defRPr>
            </a:lvl1pPr>
          </a:lstStyle>
          <a:p>
            <a:pPr>
              <a:defRPr/>
            </a:pPr>
            <a:fld id="{A9F492A9-962A-470C-8E5E-8CC1634869AD}" type="datetimeFigureOut">
              <a:rPr lang="ja-JP" altLang="en-US"/>
              <a:pPr>
                <a:defRPr/>
              </a:pPr>
              <a:t>2021/5/26</a:t>
            </a:fld>
            <a:endParaRPr lang="ja-JP" altLang="en-US"/>
          </a:p>
        </p:txBody>
      </p:sp>
      <p:sp>
        <p:nvSpPr>
          <p:cNvPr id="5" name="フッター プレースホルダ 4"/>
          <p:cNvSpPr>
            <a:spLocks noGrp="1"/>
          </p:cNvSpPr>
          <p:nvPr>
            <p:ph type="ftr" sz="quarter" idx="3"/>
          </p:nvPr>
        </p:nvSpPr>
        <p:spPr>
          <a:xfrm>
            <a:off x="2582890" y="9910354"/>
            <a:ext cx="2393897" cy="568002"/>
          </a:xfrm>
          <a:prstGeom prst="rect">
            <a:avLst/>
          </a:prstGeom>
        </p:spPr>
        <p:txBody>
          <a:bodyPr vert="horz" lIns="91440" tIns="45720" rIns="91440" bIns="45720" rtlCol="0" anchor="ctr"/>
          <a:lstStyle>
            <a:lvl1pPr algn="ctr" fontAlgn="auto">
              <a:spcBef>
                <a:spcPts val="0"/>
              </a:spcBef>
              <a:spcAft>
                <a:spcPts val="0"/>
              </a:spcAft>
              <a:defRPr sz="1279">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5417767" y="9910354"/>
            <a:ext cx="1763924" cy="568002"/>
          </a:xfrm>
          <a:prstGeom prst="rect">
            <a:avLst/>
          </a:prstGeom>
        </p:spPr>
        <p:txBody>
          <a:bodyPr vert="horz" lIns="91440" tIns="45720" rIns="91440" bIns="45720" rtlCol="0" anchor="ctr"/>
          <a:lstStyle>
            <a:lvl1pPr algn="r" fontAlgn="auto">
              <a:spcBef>
                <a:spcPts val="0"/>
              </a:spcBef>
              <a:spcAft>
                <a:spcPts val="0"/>
              </a:spcAft>
              <a:defRPr sz="1279">
                <a:solidFill>
                  <a:schemeClr val="tx1">
                    <a:tint val="75000"/>
                  </a:schemeClr>
                </a:solidFill>
                <a:latin typeface="+mn-lt"/>
                <a:ea typeface="+mn-ea"/>
              </a:defRPr>
            </a:lvl1pPr>
          </a:lstStyle>
          <a:p>
            <a:pPr>
              <a:defRPr/>
            </a:pPr>
            <a:fld id="{5EE3A70A-8FB0-40D1-8560-7C02F36C4C6B}"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688" kern="1200">
          <a:solidFill>
            <a:schemeClr val="tx1"/>
          </a:solidFill>
          <a:latin typeface="+mj-lt"/>
          <a:ea typeface="+mj-ea"/>
          <a:cs typeface="+mj-cs"/>
        </a:defRPr>
      </a:lvl1pPr>
      <a:lvl2pPr algn="ctr" rtl="0" eaLnBrk="0" fontAlgn="base" hangingPunct="0">
        <a:spcBef>
          <a:spcPct val="0"/>
        </a:spcBef>
        <a:spcAft>
          <a:spcPct val="0"/>
        </a:spcAft>
        <a:defRPr kumimoji="1" sz="4688">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688">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688">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688">
          <a:solidFill>
            <a:schemeClr val="tx1"/>
          </a:solidFill>
          <a:latin typeface="Calibri" pitchFamily="34" charset="0"/>
          <a:ea typeface="ＭＳ Ｐゴシック" pitchFamily="50" charset="-128"/>
        </a:defRPr>
      </a:lvl5pPr>
      <a:lvl6pPr marL="487145" algn="ctr" rtl="0" fontAlgn="base">
        <a:spcBef>
          <a:spcPct val="0"/>
        </a:spcBef>
        <a:spcAft>
          <a:spcPct val="0"/>
        </a:spcAft>
        <a:defRPr kumimoji="1" sz="4688">
          <a:solidFill>
            <a:schemeClr val="tx1"/>
          </a:solidFill>
          <a:latin typeface="Calibri" pitchFamily="34" charset="0"/>
          <a:ea typeface="ＭＳ Ｐゴシック" pitchFamily="50" charset="-128"/>
        </a:defRPr>
      </a:lvl6pPr>
      <a:lvl7pPr marL="974290" algn="ctr" rtl="0" fontAlgn="base">
        <a:spcBef>
          <a:spcPct val="0"/>
        </a:spcBef>
        <a:spcAft>
          <a:spcPct val="0"/>
        </a:spcAft>
        <a:defRPr kumimoji="1" sz="4688">
          <a:solidFill>
            <a:schemeClr val="tx1"/>
          </a:solidFill>
          <a:latin typeface="Calibri" pitchFamily="34" charset="0"/>
          <a:ea typeface="ＭＳ Ｐゴシック" pitchFamily="50" charset="-128"/>
        </a:defRPr>
      </a:lvl7pPr>
      <a:lvl8pPr marL="1461435" algn="ctr" rtl="0" fontAlgn="base">
        <a:spcBef>
          <a:spcPct val="0"/>
        </a:spcBef>
        <a:spcAft>
          <a:spcPct val="0"/>
        </a:spcAft>
        <a:defRPr kumimoji="1" sz="4688">
          <a:solidFill>
            <a:schemeClr val="tx1"/>
          </a:solidFill>
          <a:latin typeface="Calibri" pitchFamily="34" charset="0"/>
          <a:ea typeface="ＭＳ Ｐゴシック" pitchFamily="50" charset="-128"/>
        </a:defRPr>
      </a:lvl8pPr>
      <a:lvl9pPr marL="1948580" algn="ctr" rtl="0" fontAlgn="base">
        <a:spcBef>
          <a:spcPct val="0"/>
        </a:spcBef>
        <a:spcAft>
          <a:spcPct val="0"/>
        </a:spcAft>
        <a:defRPr kumimoji="1" sz="4688">
          <a:solidFill>
            <a:schemeClr val="tx1"/>
          </a:solidFill>
          <a:latin typeface="Calibri" pitchFamily="34" charset="0"/>
          <a:ea typeface="ＭＳ Ｐゴシック" pitchFamily="50" charset="-128"/>
        </a:defRPr>
      </a:lvl9pPr>
    </p:titleStyle>
    <p:bodyStyle>
      <a:lvl1pPr marL="365360" indent="-365360" algn="l" rtl="0" eaLnBrk="0" fontAlgn="base" hangingPunct="0">
        <a:spcBef>
          <a:spcPct val="20000"/>
        </a:spcBef>
        <a:spcAft>
          <a:spcPct val="0"/>
        </a:spcAft>
        <a:buFont typeface="Arial" charset="0"/>
        <a:buChar char="•"/>
        <a:defRPr kumimoji="1" sz="3409" kern="1200">
          <a:solidFill>
            <a:schemeClr val="tx1"/>
          </a:solidFill>
          <a:latin typeface="+mn-lt"/>
          <a:ea typeface="+mn-ea"/>
          <a:cs typeface="+mn-cs"/>
        </a:defRPr>
      </a:lvl1pPr>
      <a:lvl2pPr marL="791611" indent="-304465" algn="l" rtl="0" eaLnBrk="0" fontAlgn="base" hangingPunct="0">
        <a:spcBef>
          <a:spcPct val="20000"/>
        </a:spcBef>
        <a:spcAft>
          <a:spcPct val="0"/>
        </a:spcAft>
        <a:buFont typeface="Arial" charset="0"/>
        <a:buChar char="–"/>
        <a:defRPr kumimoji="1" sz="2983" kern="1200">
          <a:solidFill>
            <a:schemeClr val="tx1"/>
          </a:solidFill>
          <a:latin typeface="+mn-lt"/>
          <a:ea typeface="+mn-ea"/>
          <a:cs typeface="+mn-cs"/>
        </a:defRPr>
      </a:lvl2pPr>
      <a:lvl3pPr marL="1217862" indent="-243573" algn="l" rtl="0" eaLnBrk="0" fontAlgn="base" hangingPunct="0">
        <a:spcBef>
          <a:spcPct val="20000"/>
        </a:spcBef>
        <a:spcAft>
          <a:spcPct val="0"/>
        </a:spcAft>
        <a:buFont typeface="Arial" charset="0"/>
        <a:buChar char="•"/>
        <a:defRPr kumimoji="1" sz="2557" kern="1200">
          <a:solidFill>
            <a:schemeClr val="tx1"/>
          </a:solidFill>
          <a:latin typeface="+mn-lt"/>
          <a:ea typeface="+mn-ea"/>
          <a:cs typeface="+mn-cs"/>
        </a:defRPr>
      </a:lvl3pPr>
      <a:lvl4pPr marL="1705008" indent="-243573" algn="l" rtl="0" eaLnBrk="0" fontAlgn="base" hangingPunct="0">
        <a:spcBef>
          <a:spcPct val="20000"/>
        </a:spcBef>
        <a:spcAft>
          <a:spcPct val="0"/>
        </a:spcAft>
        <a:buFont typeface="Arial" charset="0"/>
        <a:buChar char="–"/>
        <a:defRPr kumimoji="1" sz="2131" kern="1200">
          <a:solidFill>
            <a:schemeClr val="tx1"/>
          </a:solidFill>
          <a:latin typeface="+mn-lt"/>
          <a:ea typeface="+mn-ea"/>
          <a:cs typeface="+mn-cs"/>
        </a:defRPr>
      </a:lvl4pPr>
      <a:lvl5pPr marL="2192153" indent="-243573" algn="l" rtl="0" eaLnBrk="0" fontAlgn="base" hangingPunct="0">
        <a:spcBef>
          <a:spcPct val="20000"/>
        </a:spcBef>
        <a:spcAft>
          <a:spcPct val="0"/>
        </a:spcAft>
        <a:buFont typeface="Arial" charset="0"/>
        <a:buChar char="»"/>
        <a:defRPr kumimoji="1" sz="2131" kern="1200">
          <a:solidFill>
            <a:schemeClr val="tx1"/>
          </a:solidFill>
          <a:latin typeface="+mn-lt"/>
          <a:ea typeface="+mn-ea"/>
          <a:cs typeface="+mn-cs"/>
        </a:defRPr>
      </a:lvl5pPr>
      <a:lvl6pPr marL="2679298" indent="-243573" algn="l" defTabSz="974290" rtl="0" eaLnBrk="1" latinLnBrk="0" hangingPunct="1">
        <a:spcBef>
          <a:spcPct val="20000"/>
        </a:spcBef>
        <a:buFont typeface="Arial" pitchFamily="34" charset="0"/>
        <a:buChar char="•"/>
        <a:defRPr kumimoji="1" sz="2131" kern="1200">
          <a:solidFill>
            <a:schemeClr val="tx1"/>
          </a:solidFill>
          <a:latin typeface="+mn-lt"/>
          <a:ea typeface="+mn-ea"/>
          <a:cs typeface="+mn-cs"/>
        </a:defRPr>
      </a:lvl6pPr>
      <a:lvl7pPr marL="3166443" indent="-243573" algn="l" defTabSz="974290" rtl="0" eaLnBrk="1" latinLnBrk="0" hangingPunct="1">
        <a:spcBef>
          <a:spcPct val="20000"/>
        </a:spcBef>
        <a:buFont typeface="Arial" pitchFamily="34" charset="0"/>
        <a:buChar char="•"/>
        <a:defRPr kumimoji="1" sz="2131" kern="1200">
          <a:solidFill>
            <a:schemeClr val="tx1"/>
          </a:solidFill>
          <a:latin typeface="+mn-lt"/>
          <a:ea typeface="+mn-ea"/>
          <a:cs typeface="+mn-cs"/>
        </a:defRPr>
      </a:lvl7pPr>
      <a:lvl8pPr marL="3653588" indent="-243573" algn="l" defTabSz="974290" rtl="0" eaLnBrk="1" latinLnBrk="0" hangingPunct="1">
        <a:spcBef>
          <a:spcPct val="20000"/>
        </a:spcBef>
        <a:buFont typeface="Arial" pitchFamily="34" charset="0"/>
        <a:buChar char="•"/>
        <a:defRPr kumimoji="1" sz="2131" kern="1200">
          <a:solidFill>
            <a:schemeClr val="tx1"/>
          </a:solidFill>
          <a:latin typeface="+mn-lt"/>
          <a:ea typeface="+mn-ea"/>
          <a:cs typeface="+mn-cs"/>
        </a:defRPr>
      </a:lvl8pPr>
      <a:lvl9pPr marL="4140732" indent="-243573" algn="l" defTabSz="974290" rtl="0" eaLnBrk="1" latinLnBrk="0" hangingPunct="1">
        <a:spcBef>
          <a:spcPct val="20000"/>
        </a:spcBef>
        <a:buFont typeface="Arial" pitchFamily="34" charset="0"/>
        <a:buChar char="•"/>
        <a:defRPr kumimoji="1" sz="2131" kern="1200">
          <a:solidFill>
            <a:schemeClr val="tx1"/>
          </a:solidFill>
          <a:latin typeface="+mn-lt"/>
          <a:ea typeface="+mn-ea"/>
          <a:cs typeface="+mn-cs"/>
        </a:defRPr>
      </a:lvl9pPr>
    </p:bodyStyle>
    <p:otherStyle>
      <a:defPPr>
        <a:defRPr lang="ja-JP"/>
      </a:defPPr>
      <a:lvl1pPr marL="0" algn="l" defTabSz="974290" rtl="0" eaLnBrk="1" latinLnBrk="0" hangingPunct="1">
        <a:defRPr kumimoji="1" sz="1918" kern="1200">
          <a:solidFill>
            <a:schemeClr val="tx1"/>
          </a:solidFill>
          <a:latin typeface="+mn-lt"/>
          <a:ea typeface="+mn-ea"/>
          <a:cs typeface="+mn-cs"/>
        </a:defRPr>
      </a:lvl1pPr>
      <a:lvl2pPr marL="487145" algn="l" defTabSz="974290" rtl="0" eaLnBrk="1" latinLnBrk="0" hangingPunct="1">
        <a:defRPr kumimoji="1" sz="1918" kern="1200">
          <a:solidFill>
            <a:schemeClr val="tx1"/>
          </a:solidFill>
          <a:latin typeface="+mn-lt"/>
          <a:ea typeface="+mn-ea"/>
          <a:cs typeface="+mn-cs"/>
        </a:defRPr>
      </a:lvl2pPr>
      <a:lvl3pPr marL="974290" algn="l" defTabSz="974290" rtl="0" eaLnBrk="1" latinLnBrk="0" hangingPunct="1">
        <a:defRPr kumimoji="1" sz="1918" kern="1200">
          <a:solidFill>
            <a:schemeClr val="tx1"/>
          </a:solidFill>
          <a:latin typeface="+mn-lt"/>
          <a:ea typeface="+mn-ea"/>
          <a:cs typeface="+mn-cs"/>
        </a:defRPr>
      </a:lvl3pPr>
      <a:lvl4pPr marL="1461435" algn="l" defTabSz="974290" rtl="0" eaLnBrk="1" latinLnBrk="0" hangingPunct="1">
        <a:defRPr kumimoji="1" sz="1918" kern="1200">
          <a:solidFill>
            <a:schemeClr val="tx1"/>
          </a:solidFill>
          <a:latin typeface="+mn-lt"/>
          <a:ea typeface="+mn-ea"/>
          <a:cs typeface="+mn-cs"/>
        </a:defRPr>
      </a:lvl4pPr>
      <a:lvl5pPr marL="1948580" algn="l" defTabSz="974290" rtl="0" eaLnBrk="1" latinLnBrk="0" hangingPunct="1">
        <a:defRPr kumimoji="1" sz="1918" kern="1200">
          <a:solidFill>
            <a:schemeClr val="tx1"/>
          </a:solidFill>
          <a:latin typeface="+mn-lt"/>
          <a:ea typeface="+mn-ea"/>
          <a:cs typeface="+mn-cs"/>
        </a:defRPr>
      </a:lvl5pPr>
      <a:lvl6pPr marL="2435726" algn="l" defTabSz="974290" rtl="0" eaLnBrk="1" latinLnBrk="0" hangingPunct="1">
        <a:defRPr kumimoji="1" sz="1918" kern="1200">
          <a:solidFill>
            <a:schemeClr val="tx1"/>
          </a:solidFill>
          <a:latin typeface="+mn-lt"/>
          <a:ea typeface="+mn-ea"/>
          <a:cs typeface="+mn-cs"/>
        </a:defRPr>
      </a:lvl6pPr>
      <a:lvl7pPr marL="2922870" algn="l" defTabSz="974290" rtl="0" eaLnBrk="1" latinLnBrk="0" hangingPunct="1">
        <a:defRPr kumimoji="1" sz="1918" kern="1200">
          <a:solidFill>
            <a:schemeClr val="tx1"/>
          </a:solidFill>
          <a:latin typeface="+mn-lt"/>
          <a:ea typeface="+mn-ea"/>
          <a:cs typeface="+mn-cs"/>
        </a:defRPr>
      </a:lvl7pPr>
      <a:lvl8pPr marL="3410015" algn="l" defTabSz="974290" rtl="0" eaLnBrk="1" latinLnBrk="0" hangingPunct="1">
        <a:defRPr kumimoji="1" sz="1918" kern="1200">
          <a:solidFill>
            <a:schemeClr val="tx1"/>
          </a:solidFill>
          <a:latin typeface="+mn-lt"/>
          <a:ea typeface="+mn-ea"/>
          <a:cs typeface="+mn-cs"/>
        </a:defRPr>
      </a:lvl8pPr>
      <a:lvl9pPr marL="3897161" algn="l" defTabSz="974290" rtl="0" eaLnBrk="1" latinLnBrk="0" hangingPunct="1">
        <a:defRPr kumimoji="1" sz="191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hyperlink" Target="mailto:todo@aoba-law-office.net" TargetMode="External"/><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http://todotakehisa.sub.j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2"/>
          <p:cNvSpPr>
            <a:spLocks noChangeArrowheads="1"/>
          </p:cNvSpPr>
          <p:nvPr/>
        </p:nvSpPr>
        <p:spPr bwMode="auto">
          <a:xfrm>
            <a:off x="1013966" y="613516"/>
            <a:ext cx="5224444" cy="530012"/>
          </a:xfrm>
          <a:prstGeom prst="rect">
            <a:avLst/>
          </a:prstGeom>
          <a:noFill/>
          <a:ln w="57150">
            <a:solidFill>
              <a:srgbClr val="0070C0"/>
            </a:solidFill>
            <a:miter lim="800000"/>
            <a:headEnd/>
            <a:tailEnd/>
          </a:ln>
          <a:extLst>
            <a:ext uri="{909E8E84-426E-40dd-AFC4-6F175D3DCCD1}">
              <a14:hiddenFill xmlns="" xmlns:a14="http://schemas.microsoft.com/office/drawing/2010/main">
                <a:solidFill>
                  <a:srgbClr val="FFFFFF"/>
                </a:solidFill>
              </a14:hiddenFill>
            </a:ext>
          </a:extLst>
        </p:spPr>
        <p:txBody>
          <a:bodyPr wrap="none" anchor="t" anchorCtr="0"/>
          <a:lstStyle/>
          <a:p>
            <a:pPr fontAlgn="auto">
              <a:spcBef>
                <a:spcPts val="0"/>
              </a:spcBef>
              <a:spcAft>
                <a:spcPts val="0"/>
              </a:spcAft>
              <a:defRPr/>
            </a:pPr>
            <a:r>
              <a:rPr kumimoji="0" lang="ja-JP" altLang="en-US" sz="600" kern="0" dirty="0">
                <a:solidFill>
                  <a:sysClr val="windowText" lastClr="000000"/>
                </a:solidFill>
                <a:latin typeface="HGPｺﾞｼｯｸE" panose="020B0900000000000000" pitchFamily="50" charset="-128"/>
                <a:ea typeface="HGPｺﾞｼｯｸE" panose="020B0900000000000000" pitchFamily="50" charset="-128"/>
              </a:rPr>
              <a:t>　</a:t>
            </a:r>
            <a:endParaRPr kumimoji="0" lang="en-US" altLang="ja-JP" sz="400" kern="0" dirty="0">
              <a:solidFill>
                <a:sysClr val="windowText" lastClr="000000"/>
              </a:solidFill>
              <a:latin typeface="HGPｺﾞｼｯｸE" panose="020B0900000000000000" pitchFamily="50" charset="-128"/>
              <a:ea typeface="HGPｺﾞｼｯｸE" panose="020B0900000000000000" pitchFamily="50" charset="-128"/>
            </a:endParaRPr>
          </a:p>
          <a:p>
            <a:pPr fontAlgn="auto">
              <a:spcBef>
                <a:spcPts val="0"/>
              </a:spcBef>
              <a:spcAft>
                <a:spcPts val="0"/>
              </a:spcAft>
              <a:defRPr/>
            </a:pPr>
            <a:r>
              <a:rPr kumimoji="0" lang="ja-JP" altLang="en-US" sz="2400" kern="0" dirty="0">
                <a:solidFill>
                  <a:sysClr val="windowText" lastClr="000000"/>
                </a:solidFill>
                <a:latin typeface="メイリオ" panose="020B0604030504040204" pitchFamily="50" charset="-128"/>
                <a:ea typeface="メイリオ" panose="020B0604030504040204" pitchFamily="50" charset="-128"/>
              </a:rPr>
              <a:t>人財採用・定着アドバイスサービス</a:t>
            </a:r>
            <a:endParaRPr kumimoji="0" lang="en-US" altLang="ja-JP" sz="2000" kern="0" dirty="0">
              <a:solidFill>
                <a:srgbClr val="FF0000"/>
              </a:solidFill>
              <a:latin typeface="メイリオ" panose="020B0604030504040204" pitchFamily="50" charset="-128"/>
              <a:ea typeface="メイリオ" panose="020B0604030504040204" pitchFamily="50" charset="-128"/>
            </a:endParaRPr>
          </a:p>
        </p:txBody>
      </p:sp>
      <p:sp>
        <p:nvSpPr>
          <p:cNvPr id="48" name="テキスト ボックス 47">
            <a:extLst>
              <a:ext uri="{FF2B5EF4-FFF2-40B4-BE49-F238E27FC236}">
                <a16:creationId xmlns:a16="http://schemas.microsoft.com/office/drawing/2014/main" id="{9D8346CD-62C7-4DA5-BF6B-96B4D0A8E488}"/>
              </a:ext>
            </a:extLst>
          </p:cNvPr>
          <p:cNvSpPr txBox="1"/>
          <p:nvPr/>
        </p:nvSpPr>
        <p:spPr>
          <a:xfrm>
            <a:off x="493871" y="2258207"/>
            <a:ext cx="6281057" cy="1600438"/>
          </a:xfrm>
          <a:prstGeom prst="rect">
            <a:avLst/>
          </a:prstGeom>
          <a:noFill/>
        </p:spPr>
        <p:txBody>
          <a:bodyPr wrap="square" rtlCol="0">
            <a:spAutoFit/>
          </a:bodyPr>
          <a:lstStyle/>
          <a:p>
            <a:r>
              <a:rPr lang="ja-JP" altLang="en-US" sz="1400" dirty="0"/>
              <a:t>　</a:t>
            </a:r>
            <a:r>
              <a:rPr lang="ja-JP" altLang="en-US" sz="1400" b="1" dirty="0"/>
              <a:t>少子高齢化</a:t>
            </a:r>
            <a:r>
              <a:rPr lang="ja-JP" altLang="en-US" sz="1400" dirty="0"/>
              <a:t>により、働き手の数は年々</a:t>
            </a:r>
            <a:r>
              <a:rPr lang="ja-JP" altLang="en-US" sz="1400" b="1" dirty="0"/>
              <a:t>減少</a:t>
            </a:r>
            <a:r>
              <a:rPr lang="ja-JP" altLang="en-US" sz="1400" dirty="0"/>
              <a:t>傾向にあります。</a:t>
            </a:r>
            <a:endParaRPr lang="en-US" altLang="ja-JP" sz="1400" dirty="0"/>
          </a:p>
          <a:p>
            <a:r>
              <a:rPr lang="ja-JP" altLang="en-US" sz="1400" dirty="0"/>
              <a:t>　良い人財に来てもらうハードル、良い人財に定着してもらうハードルは、どんどん高くなっています。昔のように、ハローワークで募集をかければ沢山の応募があるとは限らない時代になりました。人財の採用・定着についても、戦略的に</a:t>
            </a:r>
            <a:r>
              <a:rPr lang="ja-JP" altLang="en-US" sz="1400" b="1" dirty="0"/>
              <a:t>対策</a:t>
            </a:r>
            <a:r>
              <a:rPr lang="ja-JP" altLang="en-US" sz="1400" dirty="0"/>
              <a:t>をしていく必要があります。そこで、人財の採用・定着について、一般論ではありますが、お時間の範囲で簡単にアドバイスいたします。</a:t>
            </a:r>
            <a:endParaRPr lang="en-US" altLang="ja-JP" sz="1400" dirty="0"/>
          </a:p>
          <a:p>
            <a:r>
              <a:rPr lang="ja-JP" altLang="en-US" sz="1400" dirty="0"/>
              <a:t>　　　 （相談方法　ＺＯＯＭ・電話・（面談は要相談）　　相談時間５０分）</a:t>
            </a:r>
            <a:endParaRPr lang="en-US" altLang="ja-JP" sz="1400" dirty="0"/>
          </a:p>
        </p:txBody>
      </p:sp>
      <p:sp>
        <p:nvSpPr>
          <p:cNvPr id="56" name="テキスト ボックス 55">
            <a:extLst>
              <a:ext uri="{FF2B5EF4-FFF2-40B4-BE49-F238E27FC236}">
                <a16:creationId xmlns:a16="http://schemas.microsoft.com/office/drawing/2014/main" id="{20595835-6D10-46E8-8E9A-86465D3AD467}"/>
              </a:ext>
            </a:extLst>
          </p:cNvPr>
          <p:cNvSpPr txBox="1"/>
          <p:nvPr/>
        </p:nvSpPr>
        <p:spPr>
          <a:xfrm>
            <a:off x="493871" y="1309409"/>
            <a:ext cx="4942150" cy="923330"/>
          </a:xfrm>
          <a:prstGeom prst="rect">
            <a:avLst/>
          </a:prstGeom>
          <a:noFill/>
          <a:ln w="3175">
            <a:solidFill>
              <a:schemeClr val="tx1"/>
            </a:solidFill>
          </a:ln>
        </p:spPr>
        <p:txBody>
          <a:bodyPr wrap="square" rtlCol="0">
            <a:spAutoFit/>
          </a:bodyPr>
          <a:lstStyle/>
          <a:p>
            <a:r>
              <a:rPr lang="en-US" altLang="ja-JP" dirty="0"/>
              <a:t>『</a:t>
            </a:r>
            <a:r>
              <a:rPr lang="ja-JP" altLang="en-US" dirty="0"/>
              <a:t>人手不足で困っている・・・</a:t>
            </a:r>
            <a:r>
              <a:rPr lang="en-US" altLang="ja-JP" dirty="0"/>
              <a:t>』</a:t>
            </a:r>
          </a:p>
          <a:p>
            <a:r>
              <a:rPr lang="en-US" altLang="ja-JP" dirty="0"/>
              <a:t>『</a:t>
            </a:r>
            <a:r>
              <a:rPr lang="ja-JP" altLang="en-US" dirty="0"/>
              <a:t>求人の応募が少ない・・・</a:t>
            </a:r>
            <a:r>
              <a:rPr lang="en-US" altLang="ja-JP" dirty="0"/>
              <a:t>』</a:t>
            </a:r>
          </a:p>
          <a:p>
            <a:r>
              <a:rPr lang="en-US" altLang="ja-JP" dirty="0"/>
              <a:t>『</a:t>
            </a:r>
            <a:r>
              <a:rPr lang="ja-JP" altLang="en-US" dirty="0"/>
              <a:t>採用した人財が辞めてしまう・・・</a:t>
            </a:r>
            <a:r>
              <a:rPr lang="en-US" altLang="ja-JP" dirty="0"/>
              <a:t>』</a:t>
            </a:r>
          </a:p>
        </p:txBody>
      </p:sp>
      <p:sp>
        <p:nvSpPr>
          <p:cNvPr id="21" name="正方形/長方形 20">
            <a:extLst>
              <a:ext uri="{FF2B5EF4-FFF2-40B4-BE49-F238E27FC236}">
                <a16:creationId xmlns:a16="http://schemas.microsoft.com/office/drawing/2014/main" id="{16DF5792-F60D-4D47-A30C-061C8BD6D1FC}"/>
              </a:ext>
            </a:extLst>
          </p:cNvPr>
          <p:cNvSpPr/>
          <p:nvPr/>
        </p:nvSpPr>
        <p:spPr>
          <a:xfrm>
            <a:off x="404354" y="8442250"/>
            <a:ext cx="6532105" cy="151216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schemeClr val="tx1"/>
              </a:solidFill>
            </a:endParaRPr>
          </a:p>
        </p:txBody>
      </p:sp>
      <p:sp>
        <p:nvSpPr>
          <p:cNvPr id="31" name="テキスト ボックス 30">
            <a:extLst>
              <a:ext uri="{FF2B5EF4-FFF2-40B4-BE49-F238E27FC236}">
                <a16:creationId xmlns:a16="http://schemas.microsoft.com/office/drawing/2014/main" id="{9C3EACF0-57F6-424E-8313-3CD126F5318C}"/>
              </a:ext>
            </a:extLst>
          </p:cNvPr>
          <p:cNvSpPr txBox="1"/>
          <p:nvPr/>
        </p:nvSpPr>
        <p:spPr>
          <a:xfrm>
            <a:off x="297862" y="9954418"/>
            <a:ext cx="6745087" cy="430887"/>
          </a:xfrm>
          <a:prstGeom prst="rect">
            <a:avLst/>
          </a:prstGeom>
          <a:noFill/>
          <a:ln w="3175">
            <a:noFill/>
          </a:ln>
        </p:spPr>
        <p:txBody>
          <a:bodyPr wrap="square" rtlCol="0">
            <a:spAutoFit/>
          </a:bodyPr>
          <a:lstStyle/>
          <a:p>
            <a:r>
              <a:rPr kumimoji="1" lang="ja-JP" altLang="en-US" sz="1100" dirty="0"/>
              <a:t>（注意）情報変更・法律改正・法解釈の変更・見解の相違等があり得るため，上記の内容については，個別の状況に応じて，</a:t>
            </a:r>
            <a:r>
              <a:rPr lang="ja-JP" altLang="en-US" sz="1100" dirty="0"/>
              <a:t>　</a:t>
            </a:r>
            <a:r>
              <a:rPr kumimoji="1" lang="ja-JP" altLang="en-US" sz="1100" dirty="0"/>
              <a:t>最新の情報の確認や専門家への確認をお願いします</a:t>
            </a:r>
            <a:endParaRPr kumimoji="1" lang="en-US" altLang="ja-JP" sz="1100" dirty="0"/>
          </a:p>
        </p:txBody>
      </p:sp>
      <p:sp>
        <p:nvSpPr>
          <p:cNvPr id="15" name="テキスト ボックス 14">
            <a:extLst>
              <a:ext uri="{FF2B5EF4-FFF2-40B4-BE49-F238E27FC236}">
                <a16:creationId xmlns:a16="http://schemas.microsoft.com/office/drawing/2014/main" id="{4C8FED32-31BB-4984-B1BD-BBF58B9357BF}"/>
              </a:ext>
            </a:extLst>
          </p:cNvPr>
          <p:cNvSpPr txBox="1"/>
          <p:nvPr/>
        </p:nvSpPr>
        <p:spPr>
          <a:xfrm>
            <a:off x="377686" y="8445117"/>
            <a:ext cx="6033053" cy="1615827"/>
          </a:xfrm>
          <a:prstGeom prst="rect">
            <a:avLst/>
          </a:prstGeom>
          <a:noFill/>
          <a:ln w="3175">
            <a:noFill/>
          </a:ln>
        </p:spPr>
        <p:txBody>
          <a:bodyPr wrap="square" rtlCol="0">
            <a:spAutoFit/>
          </a:bodyPr>
          <a:lstStyle/>
          <a:p>
            <a:r>
              <a:rPr lang="ja-JP" altLang="en-US" sz="1100" b="1" dirty="0"/>
              <a:t>弁護士・中小企業診断士</a:t>
            </a:r>
            <a:r>
              <a:rPr lang="ja-JP" altLang="en-US" sz="1100" dirty="0"/>
              <a:t>　　一般社団法人日本紙芝居型講師協会　代表理事　藤堂武久</a:t>
            </a:r>
            <a:endParaRPr lang="en-US" altLang="ja-JP" sz="1100" dirty="0"/>
          </a:p>
          <a:p>
            <a:r>
              <a:rPr lang="ja-JP" altLang="en-US" sz="1100" dirty="0"/>
              <a:t>〒１０２－００８３　東京都千代田区麹町２－１０－３－３階　青葉法律事務所</a:t>
            </a:r>
            <a:endParaRPr lang="en-US" altLang="ja-JP" sz="1100" dirty="0"/>
          </a:p>
          <a:p>
            <a:r>
              <a:rPr lang="ja-JP" altLang="en-US" sz="1100" dirty="0"/>
              <a:t>電話</a:t>
            </a:r>
            <a:r>
              <a:rPr lang="ja-JP" altLang="en-US" sz="1100"/>
              <a:t>：０３－５２１３－４５７７　</a:t>
            </a:r>
            <a:r>
              <a:rPr lang="en-US" altLang="ja-JP" sz="1100" dirty="0"/>
              <a:t>FAX</a:t>
            </a:r>
            <a:r>
              <a:rPr lang="ja-JP" altLang="en-US" sz="1100" dirty="0"/>
              <a:t>０３－５２１３－４５６９</a:t>
            </a:r>
            <a:endParaRPr lang="en-US" altLang="ja-JP" sz="1100" dirty="0"/>
          </a:p>
          <a:p>
            <a:r>
              <a:rPr lang="en-US" altLang="ja-JP" sz="1100" dirty="0"/>
              <a:t>Mail:  </a:t>
            </a:r>
            <a:r>
              <a:rPr lang="en-US" altLang="ja-JP" sz="1100" dirty="0">
                <a:hlinkClick r:id="rId3"/>
              </a:rPr>
              <a:t>todo@aoba-law-office.net</a:t>
            </a:r>
            <a:r>
              <a:rPr lang="ja-JP" altLang="en-US" sz="1100" dirty="0"/>
              <a:t>　　</a:t>
            </a:r>
            <a:r>
              <a:rPr lang="en-US" altLang="ja-JP" sz="1100" dirty="0"/>
              <a:t>HP:  </a:t>
            </a:r>
            <a:r>
              <a:rPr lang="en-US" altLang="ja-JP" sz="1100" dirty="0">
                <a:hlinkClick r:id="rId4"/>
              </a:rPr>
              <a:t>http://todotakehisa.sub.jp</a:t>
            </a:r>
            <a:endParaRPr lang="en-US" altLang="ja-JP" sz="1100" dirty="0"/>
          </a:p>
          <a:p>
            <a:r>
              <a:rPr lang="ja-JP" altLang="en-US" sz="1100" dirty="0"/>
              <a:t>　電話相談・</a:t>
            </a:r>
            <a:r>
              <a:rPr lang="ja-JP" altLang="en-US" sz="1100" b="1" dirty="0"/>
              <a:t>オンライン相談</a:t>
            </a:r>
            <a:r>
              <a:rPr lang="ja-JP" altLang="en-US" sz="1100" dirty="0"/>
              <a:t>受付中（まずは上記の電話・</a:t>
            </a:r>
            <a:r>
              <a:rPr lang="en-US" altLang="ja-JP" sz="1100" dirty="0"/>
              <a:t>FAX</a:t>
            </a:r>
            <a:r>
              <a:rPr lang="ja-JP" altLang="en-US" sz="1100" dirty="0"/>
              <a:t>・</a:t>
            </a:r>
            <a:r>
              <a:rPr lang="en-US" altLang="ja-JP" sz="1100" dirty="0"/>
              <a:t> Mail</a:t>
            </a:r>
            <a:r>
              <a:rPr lang="ja-JP" altLang="en-US" sz="1100" dirty="0"/>
              <a:t>へご相談下さい ）　</a:t>
            </a:r>
            <a:endParaRPr lang="en-US" altLang="ja-JP" sz="1100" dirty="0"/>
          </a:p>
          <a:p>
            <a:endParaRPr lang="en-US" altLang="ja-JP" sz="1100" dirty="0"/>
          </a:p>
          <a:p>
            <a:r>
              <a:rPr lang="ja-JP" altLang="en-US" sz="1100" dirty="0"/>
              <a:t>　資金繰り，現金・利益確保のご相談，社内会議・社内勉強会の司会進行サポート，</a:t>
            </a:r>
            <a:endParaRPr lang="en-US" altLang="ja-JP" sz="1100" dirty="0"/>
          </a:p>
          <a:p>
            <a:r>
              <a:rPr lang="ja-JP" altLang="en-US" sz="1100" dirty="0"/>
              <a:t>　オンライン社員研修・勉強会，オンラインセミナーも受付中</a:t>
            </a:r>
          </a:p>
          <a:p>
            <a:endParaRPr kumimoji="1" lang="en-US" altLang="ja-JP" sz="1100" dirty="0"/>
          </a:p>
        </p:txBody>
      </p:sp>
      <p:sp>
        <p:nvSpPr>
          <p:cNvPr id="12" name="テキスト ボックス 11">
            <a:extLst>
              <a:ext uri="{FF2B5EF4-FFF2-40B4-BE49-F238E27FC236}">
                <a16:creationId xmlns:a16="http://schemas.microsoft.com/office/drawing/2014/main" id="{C7922F93-AA71-473C-AA4E-88AF8A482BDD}"/>
              </a:ext>
            </a:extLst>
          </p:cNvPr>
          <p:cNvSpPr txBox="1"/>
          <p:nvPr/>
        </p:nvSpPr>
        <p:spPr>
          <a:xfrm>
            <a:off x="4020894" y="6305935"/>
            <a:ext cx="2915565" cy="2031325"/>
          </a:xfrm>
          <a:prstGeom prst="rect">
            <a:avLst/>
          </a:prstGeom>
          <a:noFill/>
          <a:ln w="3175">
            <a:solidFill>
              <a:schemeClr val="tx1"/>
            </a:solidFill>
          </a:ln>
        </p:spPr>
        <p:txBody>
          <a:bodyPr wrap="square" rtlCol="0">
            <a:spAutoFit/>
          </a:bodyPr>
          <a:lstStyle/>
          <a:p>
            <a:r>
              <a:rPr lang="ja-JP" altLang="en-US" sz="1400" dirty="0"/>
              <a:t>手順</a:t>
            </a:r>
            <a:endParaRPr lang="en-US" altLang="ja-JP" sz="1400" dirty="0"/>
          </a:p>
          <a:p>
            <a:r>
              <a:rPr lang="ja-JP" altLang="en-US" sz="1400" dirty="0"/>
              <a:t>①人財の採用・定着の全体像把握</a:t>
            </a:r>
            <a:endParaRPr lang="en-US" altLang="ja-JP" sz="1400" dirty="0"/>
          </a:p>
          <a:p>
            <a:r>
              <a:rPr lang="ja-JP" altLang="en-US" sz="1400" dirty="0"/>
              <a:t>②求める人財像の明確化</a:t>
            </a:r>
            <a:endParaRPr lang="en-US" altLang="ja-JP" sz="1400" dirty="0"/>
          </a:p>
          <a:p>
            <a:r>
              <a:rPr lang="ja-JP" altLang="en-US" sz="1400" dirty="0"/>
              <a:t>③心理的報酬の検討</a:t>
            </a:r>
            <a:endParaRPr lang="en-US" altLang="ja-JP" sz="1400" dirty="0"/>
          </a:p>
          <a:p>
            <a:r>
              <a:rPr lang="ja-JP" altLang="en-US" sz="1400" dirty="0"/>
              <a:t>④定着アイデア・施策の検討・実施</a:t>
            </a:r>
            <a:endParaRPr lang="en-US" altLang="ja-JP" sz="1400" dirty="0"/>
          </a:p>
          <a:p>
            <a:r>
              <a:rPr lang="ja-JP" altLang="en-US" sz="1400" dirty="0"/>
              <a:t>⑤採用から定着までの動線設計</a:t>
            </a:r>
            <a:endParaRPr lang="en-US" altLang="ja-JP" sz="1400" dirty="0"/>
          </a:p>
          <a:p>
            <a:r>
              <a:rPr lang="ja-JP" altLang="en-US" sz="1400" dirty="0"/>
              <a:t>⑥求人ページへの反映</a:t>
            </a:r>
            <a:endParaRPr lang="en-US" altLang="ja-JP" sz="1400" dirty="0"/>
          </a:p>
          <a:p>
            <a:r>
              <a:rPr lang="ja-JP" altLang="en-US" sz="1400" dirty="0"/>
              <a:t>⑦求人内容・求人票の検討</a:t>
            </a:r>
            <a:endParaRPr lang="en-US" altLang="ja-JP" sz="1400" dirty="0"/>
          </a:p>
          <a:p>
            <a:r>
              <a:rPr lang="ja-JP" altLang="en-US" sz="1400" dirty="0"/>
              <a:t>⑧求人告知方法・媒体の検討</a:t>
            </a:r>
            <a:endParaRPr lang="en-US" altLang="ja-JP" sz="1400" dirty="0"/>
          </a:p>
        </p:txBody>
      </p:sp>
      <p:pic>
        <p:nvPicPr>
          <p:cNvPr id="4" name="図 3" descr="人, 男, 屋内, フロント が含まれている画像&#10;&#10;自動的に生成された説明">
            <a:extLst>
              <a:ext uri="{FF2B5EF4-FFF2-40B4-BE49-F238E27FC236}">
                <a16:creationId xmlns:a16="http://schemas.microsoft.com/office/drawing/2014/main" id="{F1D460C6-48FA-47B2-9077-A6713E3A98D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36021" y="8732793"/>
            <a:ext cx="1445467" cy="1160182"/>
          </a:xfrm>
          <a:prstGeom prst="rect">
            <a:avLst/>
          </a:prstGeom>
        </p:spPr>
      </p:pic>
      <p:pic>
        <p:nvPicPr>
          <p:cNvPr id="5" name="図 4" descr="グラフ, じょうごグラフ&#10;&#10;自動的に生成された説明">
            <a:extLst>
              <a:ext uri="{FF2B5EF4-FFF2-40B4-BE49-F238E27FC236}">
                <a16:creationId xmlns:a16="http://schemas.microsoft.com/office/drawing/2014/main" id="{90DEAAEA-5D6C-41FA-9836-C9F6C9844A9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80649" y="4208927"/>
            <a:ext cx="3534268" cy="4126797"/>
          </a:xfrm>
          <a:prstGeom prst="rect">
            <a:avLst/>
          </a:prstGeom>
        </p:spPr>
      </p:pic>
      <p:pic>
        <p:nvPicPr>
          <p:cNvPr id="7" name="図 6" descr="テキスト&#10;&#10;自動的に生成された説明">
            <a:extLst>
              <a:ext uri="{FF2B5EF4-FFF2-40B4-BE49-F238E27FC236}">
                <a16:creationId xmlns:a16="http://schemas.microsoft.com/office/drawing/2014/main" id="{629903E4-7072-4EC1-881E-C9CD58FC324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283894" y="4126896"/>
            <a:ext cx="2482824" cy="203132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3" name="図 2" descr="QR コード&#10;&#10;自動的に生成された説明">
            <a:extLst>
              <a:ext uri="{FF2B5EF4-FFF2-40B4-BE49-F238E27FC236}">
                <a16:creationId xmlns:a16="http://schemas.microsoft.com/office/drawing/2014/main" id="{C0E28B03-5A5A-4A48-801E-A09FB8B9C28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837045" y="1411779"/>
            <a:ext cx="802729" cy="802729"/>
          </a:xfrm>
          <a:prstGeom prst="rect">
            <a:avLst/>
          </a:prstGeom>
        </p:spPr>
      </p:pic>
    </p:spTree>
    <p:extLst>
      <p:ext uri="{BB962C8B-B14F-4D97-AF65-F5344CB8AC3E}">
        <p14:creationId xmlns:p14="http://schemas.microsoft.com/office/powerpoint/2010/main" val="372298821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2372</TotalTime>
  <Words>375</Words>
  <Application>Microsoft Office PowerPoint</Application>
  <PresentationFormat>ユーザー設定</PresentationFormat>
  <Paragraphs>27</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HGPｺﾞｼｯｸE</vt: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Administrator</dc:creator>
  <cp:lastModifiedBy>藤堂 武久</cp:lastModifiedBy>
  <cp:revision>324</cp:revision>
  <cp:lastPrinted>2019-11-12T08:02:28Z</cp:lastPrinted>
  <dcterms:created xsi:type="dcterms:W3CDTF">2010-02-18T06:27:40Z</dcterms:created>
  <dcterms:modified xsi:type="dcterms:W3CDTF">2021-05-26T05:04:01Z</dcterms:modified>
</cp:coreProperties>
</file>