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sldIdLst>
    <p:sldId id="257" r:id="rId2"/>
  </p:sldIdLst>
  <p:sldSz cx="7559675" cy="1069181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514399"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028798"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543197"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057598"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571996" algn="l" defTabSz="1028798" rtl="0" eaLnBrk="1" latinLnBrk="0" hangingPunct="1">
      <a:defRPr kumimoji="1" kern="1200">
        <a:solidFill>
          <a:schemeClr val="tx1"/>
        </a:solidFill>
        <a:latin typeface="Arial" charset="0"/>
        <a:ea typeface="ＭＳ Ｐゴシック" pitchFamily="50" charset="-128"/>
        <a:cs typeface="+mn-cs"/>
      </a:defRPr>
    </a:lvl6pPr>
    <a:lvl7pPr marL="3086395" algn="l" defTabSz="1028798" rtl="0" eaLnBrk="1" latinLnBrk="0" hangingPunct="1">
      <a:defRPr kumimoji="1" kern="1200">
        <a:solidFill>
          <a:schemeClr val="tx1"/>
        </a:solidFill>
        <a:latin typeface="Arial" charset="0"/>
        <a:ea typeface="ＭＳ Ｐゴシック" pitchFamily="50" charset="-128"/>
        <a:cs typeface="+mn-cs"/>
      </a:defRPr>
    </a:lvl7pPr>
    <a:lvl8pPr marL="3600795" algn="l" defTabSz="1028798" rtl="0" eaLnBrk="1" latinLnBrk="0" hangingPunct="1">
      <a:defRPr kumimoji="1" kern="1200">
        <a:solidFill>
          <a:schemeClr val="tx1"/>
        </a:solidFill>
        <a:latin typeface="Arial" charset="0"/>
        <a:ea typeface="ＭＳ Ｐゴシック" pitchFamily="50" charset="-128"/>
        <a:cs typeface="+mn-cs"/>
      </a:defRPr>
    </a:lvl8pPr>
    <a:lvl9pPr marL="4115193" algn="l" defTabSz="1028798"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CD790527-72BF-4332-98A6-706EC2FDFF40}">
          <p14:sldIdLst>
            <p14:sldId id="257"/>
          </p14:sldIdLst>
        </p14:section>
        <p14:section name="タイトルなしのセクション" id="{DA8BAA14-2B16-43C1-93A1-1F3E487E03B2}">
          <p14:sldIdLst/>
        </p14:section>
      </p14:sectionLst>
    </p:ex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西堀浩也" initials="西堀浩也" lastIdx="0" clrIdx="0">
    <p:extLst>
      <p:ext uri="{19B8F6BF-5375-455C-9EA6-DF929625EA0E}">
        <p15:presenceInfo xmlns:p15="http://schemas.microsoft.com/office/powerpoint/2012/main" userId="13fa2851b025ce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2982" autoAdjust="0"/>
  </p:normalViewPr>
  <p:slideViewPr>
    <p:cSldViewPr>
      <p:cViewPr varScale="1">
        <p:scale>
          <a:sx n="56" d="100"/>
          <a:sy n="56" d="100"/>
        </p:scale>
        <p:origin x="796" y="64"/>
      </p:cViewPr>
      <p:guideLst>
        <p:guide orient="horz" pos="3368"/>
        <p:guide pos="238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F8E82D-8B1A-4BB1-8F1A-1A56EF4C3E5F}" type="doc">
      <dgm:prSet loTypeId="urn:microsoft.com/office/officeart/2005/8/layout/process2" loCatId="process" qsTypeId="urn:microsoft.com/office/officeart/2005/8/quickstyle/simple1" qsCatId="simple" csTypeId="urn:microsoft.com/office/officeart/2005/8/colors/accent0_2" csCatId="mainScheme" phldr="1"/>
      <dgm:spPr/>
    </dgm:pt>
    <dgm:pt modelId="{6BBAA2F6-508B-43C6-B90E-E3E12444A86F}">
      <dgm:prSet phldrT="[テキスト]" custT="1"/>
      <dgm:spPr/>
      <dgm:t>
        <a:bodyPr/>
        <a:lstStyle/>
        <a:p>
          <a:r>
            <a:rPr kumimoji="1" lang="ja-JP" altLang="en-US" sz="2400" dirty="0"/>
            <a:t>経営状況・経営課題等の把握（</a:t>
          </a:r>
          <a:r>
            <a:rPr kumimoji="1" lang="ja-JP" altLang="en-US" sz="2400" b="1" dirty="0"/>
            <a:t>見える化</a:t>
          </a:r>
          <a:r>
            <a:rPr kumimoji="1" lang="ja-JP" altLang="en-US" sz="2400" dirty="0"/>
            <a:t>）</a:t>
          </a:r>
        </a:p>
      </dgm:t>
    </dgm:pt>
    <dgm:pt modelId="{D98BFC1A-DCE4-4105-9C8C-87CCA6360009}" type="parTrans" cxnId="{A6DC2256-682D-4DBD-BD7C-2E146D930117}">
      <dgm:prSet/>
      <dgm:spPr/>
      <dgm:t>
        <a:bodyPr/>
        <a:lstStyle/>
        <a:p>
          <a:endParaRPr kumimoji="1" lang="ja-JP" altLang="en-US"/>
        </a:p>
      </dgm:t>
    </dgm:pt>
    <dgm:pt modelId="{43041496-7F75-4482-8843-602209BA3D4A}" type="sibTrans" cxnId="{A6DC2256-682D-4DBD-BD7C-2E146D930117}">
      <dgm:prSet/>
      <dgm:spPr/>
      <dgm:t>
        <a:bodyPr/>
        <a:lstStyle/>
        <a:p>
          <a:endParaRPr kumimoji="1" lang="ja-JP" altLang="en-US"/>
        </a:p>
      </dgm:t>
    </dgm:pt>
    <dgm:pt modelId="{D68B0706-21C1-4928-A917-0E6B5A88C3E7}">
      <dgm:prSet phldrT="[テキスト]" custT="1"/>
      <dgm:spPr/>
      <dgm:t>
        <a:bodyPr/>
        <a:lstStyle/>
        <a:p>
          <a:r>
            <a:rPr kumimoji="1" lang="ja-JP" altLang="en-US" sz="2400" dirty="0"/>
            <a:t>事業承継に向けた経営改善（</a:t>
          </a:r>
          <a:r>
            <a:rPr kumimoji="1" lang="ja-JP" altLang="en-US" sz="2400" b="1" dirty="0"/>
            <a:t>磨き上げ</a:t>
          </a:r>
          <a:r>
            <a:rPr kumimoji="1" lang="ja-JP" altLang="en-US" sz="2400" dirty="0"/>
            <a:t>）</a:t>
          </a:r>
        </a:p>
      </dgm:t>
    </dgm:pt>
    <dgm:pt modelId="{F77D9894-20B9-42E1-989D-C1E6AE5D988D}" type="parTrans" cxnId="{7FAA9F1C-9ACE-4436-A4A6-C880C2C282F1}">
      <dgm:prSet/>
      <dgm:spPr/>
      <dgm:t>
        <a:bodyPr/>
        <a:lstStyle/>
        <a:p>
          <a:endParaRPr kumimoji="1" lang="ja-JP" altLang="en-US"/>
        </a:p>
      </dgm:t>
    </dgm:pt>
    <dgm:pt modelId="{49FFE19F-F0F0-4418-81F0-5D4B9F1B22B1}" type="sibTrans" cxnId="{7FAA9F1C-9ACE-4436-A4A6-C880C2C282F1}">
      <dgm:prSet/>
      <dgm:spPr/>
      <dgm:t>
        <a:bodyPr/>
        <a:lstStyle/>
        <a:p>
          <a:endParaRPr kumimoji="1" lang="ja-JP" altLang="en-US"/>
        </a:p>
      </dgm:t>
    </dgm:pt>
    <dgm:pt modelId="{08F80FA3-6367-4747-A23C-8887E00DA3FB}">
      <dgm:prSet phldrT="[テキスト]" custT="1"/>
      <dgm:spPr/>
      <dgm:t>
        <a:bodyPr/>
        <a:lstStyle/>
        <a:p>
          <a:r>
            <a:rPr kumimoji="1" lang="ja-JP" altLang="en-US" sz="2400" dirty="0"/>
            <a:t>親族内・従業員承継　</a:t>
          </a:r>
          <a:r>
            <a:rPr kumimoji="1" lang="en-US" altLang="ja-JP" sz="2400" dirty="0"/>
            <a:t>or</a:t>
          </a:r>
          <a:r>
            <a:rPr kumimoji="1" lang="ja-JP" altLang="en-US" sz="2400" dirty="0"/>
            <a:t>　社外への引継ぎ</a:t>
          </a:r>
        </a:p>
      </dgm:t>
    </dgm:pt>
    <dgm:pt modelId="{6EBBB580-7C25-4930-B0C0-DECF1075CB16}" type="parTrans" cxnId="{C96FCE9D-F92D-4924-9078-1425675DDC8B}">
      <dgm:prSet/>
      <dgm:spPr/>
      <dgm:t>
        <a:bodyPr/>
        <a:lstStyle/>
        <a:p>
          <a:endParaRPr kumimoji="1" lang="ja-JP" altLang="en-US"/>
        </a:p>
      </dgm:t>
    </dgm:pt>
    <dgm:pt modelId="{A763C804-4FF5-4DF6-8BB5-139EBEDE6C1D}" type="sibTrans" cxnId="{C96FCE9D-F92D-4924-9078-1425675DDC8B}">
      <dgm:prSet/>
      <dgm:spPr/>
      <dgm:t>
        <a:bodyPr/>
        <a:lstStyle/>
        <a:p>
          <a:endParaRPr kumimoji="1" lang="ja-JP" altLang="en-US"/>
        </a:p>
      </dgm:t>
    </dgm:pt>
    <dgm:pt modelId="{F346DF98-6370-413E-8E21-AA4075214BCA}" type="pres">
      <dgm:prSet presAssocID="{AFF8E82D-8B1A-4BB1-8F1A-1A56EF4C3E5F}" presName="linearFlow" presStyleCnt="0">
        <dgm:presLayoutVars>
          <dgm:resizeHandles val="exact"/>
        </dgm:presLayoutVars>
      </dgm:prSet>
      <dgm:spPr/>
    </dgm:pt>
    <dgm:pt modelId="{C54AABE2-3AAC-48BE-8A16-02C0254DA7DA}" type="pres">
      <dgm:prSet presAssocID="{6BBAA2F6-508B-43C6-B90E-E3E12444A86F}" presName="node" presStyleLbl="node1" presStyleIdx="0" presStyleCnt="3" custScaleX="390761">
        <dgm:presLayoutVars>
          <dgm:bulletEnabled val="1"/>
        </dgm:presLayoutVars>
      </dgm:prSet>
      <dgm:spPr/>
    </dgm:pt>
    <dgm:pt modelId="{BC767365-4F76-4145-A706-87E41B02CD0B}" type="pres">
      <dgm:prSet presAssocID="{43041496-7F75-4482-8843-602209BA3D4A}" presName="sibTrans" presStyleLbl="sibTrans2D1" presStyleIdx="0" presStyleCnt="2"/>
      <dgm:spPr/>
    </dgm:pt>
    <dgm:pt modelId="{104B84B3-4BA4-4A01-9E0D-8643DB197102}" type="pres">
      <dgm:prSet presAssocID="{43041496-7F75-4482-8843-602209BA3D4A}" presName="connectorText" presStyleLbl="sibTrans2D1" presStyleIdx="0" presStyleCnt="2"/>
      <dgm:spPr/>
    </dgm:pt>
    <dgm:pt modelId="{57AAC23A-49D8-43D2-9C99-EA3CD4C41BA5}" type="pres">
      <dgm:prSet presAssocID="{D68B0706-21C1-4928-A917-0E6B5A88C3E7}" presName="node" presStyleLbl="node1" presStyleIdx="1" presStyleCnt="3" custScaleX="390761">
        <dgm:presLayoutVars>
          <dgm:bulletEnabled val="1"/>
        </dgm:presLayoutVars>
      </dgm:prSet>
      <dgm:spPr/>
    </dgm:pt>
    <dgm:pt modelId="{A495F94B-CE4E-464A-A549-6E525451D908}" type="pres">
      <dgm:prSet presAssocID="{49FFE19F-F0F0-4418-81F0-5D4B9F1B22B1}" presName="sibTrans" presStyleLbl="sibTrans2D1" presStyleIdx="1" presStyleCnt="2"/>
      <dgm:spPr/>
    </dgm:pt>
    <dgm:pt modelId="{F16BAC0D-0E67-4C79-A9EC-9DF714BBA527}" type="pres">
      <dgm:prSet presAssocID="{49FFE19F-F0F0-4418-81F0-5D4B9F1B22B1}" presName="connectorText" presStyleLbl="sibTrans2D1" presStyleIdx="1" presStyleCnt="2"/>
      <dgm:spPr/>
    </dgm:pt>
    <dgm:pt modelId="{4B28BB3C-06A3-4571-ACC2-E087E3FCCB6B}" type="pres">
      <dgm:prSet presAssocID="{08F80FA3-6367-4747-A23C-8887E00DA3FB}" presName="node" presStyleLbl="node1" presStyleIdx="2" presStyleCnt="3" custScaleX="390761">
        <dgm:presLayoutVars>
          <dgm:bulletEnabled val="1"/>
        </dgm:presLayoutVars>
      </dgm:prSet>
      <dgm:spPr/>
    </dgm:pt>
  </dgm:ptLst>
  <dgm:cxnLst>
    <dgm:cxn modelId="{E93EAB08-C761-4978-B191-D36487A63632}" type="presOf" srcId="{6BBAA2F6-508B-43C6-B90E-E3E12444A86F}" destId="{C54AABE2-3AAC-48BE-8A16-02C0254DA7DA}" srcOrd="0" destOrd="0" presId="urn:microsoft.com/office/officeart/2005/8/layout/process2"/>
    <dgm:cxn modelId="{53AF320A-CCF3-460C-A1CC-EEF4C6C597A9}" type="presOf" srcId="{D68B0706-21C1-4928-A917-0E6B5A88C3E7}" destId="{57AAC23A-49D8-43D2-9C99-EA3CD4C41BA5}" srcOrd="0" destOrd="0" presId="urn:microsoft.com/office/officeart/2005/8/layout/process2"/>
    <dgm:cxn modelId="{7FAA9F1C-9ACE-4436-A4A6-C880C2C282F1}" srcId="{AFF8E82D-8B1A-4BB1-8F1A-1A56EF4C3E5F}" destId="{D68B0706-21C1-4928-A917-0E6B5A88C3E7}" srcOrd="1" destOrd="0" parTransId="{F77D9894-20B9-42E1-989D-C1E6AE5D988D}" sibTransId="{49FFE19F-F0F0-4418-81F0-5D4B9F1B22B1}"/>
    <dgm:cxn modelId="{1AFB7524-A07B-4583-B40B-DC8D2B879881}" type="presOf" srcId="{08F80FA3-6367-4747-A23C-8887E00DA3FB}" destId="{4B28BB3C-06A3-4571-ACC2-E087E3FCCB6B}" srcOrd="0" destOrd="0" presId="urn:microsoft.com/office/officeart/2005/8/layout/process2"/>
    <dgm:cxn modelId="{F0CFE53D-AF47-4837-A181-D3BAA56F770D}" type="presOf" srcId="{AFF8E82D-8B1A-4BB1-8F1A-1A56EF4C3E5F}" destId="{F346DF98-6370-413E-8E21-AA4075214BCA}" srcOrd="0" destOrd="0" presId="urn:microsoft.com/office/officeart/2005/8/layout/process2"/>
    <dgm:cxn modelId="{C12FA571-5CDE-4027-8CCB-C7A6981F681E}" type="presOf" srcId="{43041496-7F75-4482-8843-602209BA3D4A}" destId="{BC767365-4F76-4145-A706-87E41B02CD0B}" srcOrd="0" destOrd="0" presId="urn:microsoft.com/office/officeart/2005/8/layout/process2"/>
    <dgm:cxn modelId="{A6DC2256-682D-4DBD-BD7C-2E146D930117}" srcId="{AFF8E82D-8B1A-4BB1-8F1A-1A56EF4C3E5F}" destId="{6BBAA2F6-508B-43C6-B90E-E3E12444A86F}" srcOrd="0" destOrd="0" parTransId="{D98BFC1A-DCE4-4105-9C8C-87CCA6360009}" sibTransId="{43041496-7F75-4482-8843-602209BA3D4A}"/>
    <dgm:cxn modelId="{39542479-F092-47A3-A52D-52F845AD54C6}" type="presOf" srcId="{49FFE19F-F0F0-4418-81F0-5D4B9F1B22B1}" destId="{F16BAC0D-0E67-4C79-A9EC-9DF714BBA527}" srcOrd="1" destOrd="0" presId="urn:microsoft.com/office/officeart/2005/8/layout/process2"/>
    <dgm:cxn modelId="{9233E388-1DF0-44D5-A7BB-F6A357D1C768}" type="presOf" srcId="{49FFE19F-F0F0-4418-81F0-5D4B9F1B22B1}" destId="{A495F94B-CE4E-464A-A549-6E525451D908}" srcOrd="0" destOrd="0" presId="urn:microsoft.com/office/officeart/2005/8/layout/process2"/>
    <dgm:cxn modelId="{C96FCE9D-F92D-4924-9078-1425675DDC8B}" srcId="{AFF8E82D-8B1A-4BB1-8F1A-1A56EF4C3E5F}" destId="{08F80FA3-6367-4747-A23C-8887E00DA3FB}" srcOrd="2" destOrd="0" parTransId="{6EBBB580-7C25-4930-B0C0-DECF1075CB16}" sibTransId="{A763C804-4FF5-4DF6-8BB5-139EBEDE6C1D}"/>
    <dgm:cxn modelId="{0215FFF6-F9CD-41B1-8345-BF1FA414438A}" type="presOf" srcId="{43041496-7F75-4482-8843-602209BA3D4A}" destId="{104B84B3-4BA4-4A01-9E0D-8643DB197102}" srcOrd="1" destOrd="0" presId="urn:microsoft.com/office/officeart/2005/8/layout/process2"/>
    <dgm:cxn modelId="{5C77DB49-5490-4BCE-A5A8-C4A1194CFA5B}" type="presParOf" srcId="{F346DF98-6370-413E-8E21-AA4075214BCA}" destId="{C54AABE2-3AAC-48BE-8A16-02C0254DA7DA}" srcOrd="0" destOrd="0" presId="urn:microsoft.com/office/officeart/2005/8/layout/process2"/>
    <dgm:cxn modelId="{BEBCA1EC-ED44-4DCD-AC3D-5BA90F2DFB43}" type="presParOf" srcId="{F346DF98-6370-413E-8E21-AA4075214BCA}" destId="{BC767365-4F76-4145-A706-87E41B02CD0B}" srcOrd="1" destOrd="0" presId="urn:microsoft.com/office/officeart/2005/8/layout/process2"/>
    <dgm:cxn modelId="{9EFA7557-85BF-48F4-AE35-B01045882228}" type="presParOf" srcId="{BC767365-4F76-4145-A706-87E41B02CD0B}" destId="{104B84B3-4BA4-4A01-9E0D-8643DB197102}" srcOrd="0" destOrd="0" presId="urn:microsoft.com/office/officeart/2005/8/layout/process2"/>
    <dgm:cxn modelId="{3DCAE58D-E190-42BC-ACDC-0CC5DE88E80C}" type="presParOf" srcId="{F346DF98-6370-413E-8E21-AA4075214BCA}" destId="{57AAC23A-49D8-43D2-9C99-EA3CD4C41BA5}" srcOrd="2" destOrd="0" presId="urn:microsoft.com/office/officeart/2005/8/layout/process2"/>
    <dgm:cxn modelId="{49A20B4E-AEFA-48CD-8727-D4D2A58F16DE}" type="presParOf" srcId="{F346DF98-6370-413E-8E21-AA4075214BCA}" destId="{A495F94B-CE4E-464A-A549-6E525451D908}" srcOrd="3" destOrd="0" presId="urn:microsoft.com/office/officeart/2005/8/layout/process2"/>
    <dgm:cxn modelId="{0A4175AE-2FBB-4C08-8E12-D8EC8CB6F6B8}" type="presParOf" srcId="{A495F94B-CE4E-464A-A549-6E525451D908}" destId="{F16BAC0D-0E67-4C79-A9EC-9DF714BBA527}" srcOrd="0" destOrd="0" presId="urn:microsoft.com/office/officeart/2005/8/layout/process2"/>
    <dgm:cxn modelId="{3000A96E-2340-4DDA-9572-23732ABC62BD}" type="presParOf" srcId="{F346DF98-6370-413E-8E21-AA4075214BCA}" destId="{4B28BB3C-06A3-4571-ACC2-E087E3FCCB6B}" srcOrd="4" destOrd="0" presId="urn:microsoft.com/office/officeart/2005/8/layout/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4AABE2-3AAC-48BE-8A16-02C0254DA7DA}">
      <dsp:nvSpPr>
        <dsp:cNvPr id="0" name=""/>
        <dsp:cNvSpPr/>
      </dsp:nvSpPr>
      <dsp:spPr>
        <a:xfrm>
          <a:off x="0" y="994"/>
          <a:ext cx="5908060" cy="5084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経営状況・経営課題等の把握（</a:t>
          </a:r>
          <a:r>
            <a:rPr kumimoji="1" lang="ja-JP" altLang="en-US" sz="2400" b="1" kern="1200" dirty="0"/>
            <a:t>見える化</a:t>
          </a:r>
          <a:r>
            <a:rPr kumimoji="1" lang="ja-JP" altLang="en-US" sz="2400" kern="1200" dirty="0"/>
            <a:t>）</a:t>
          </a:r>
        </a:p>
      </dsp:txBody>
      <dsp:txXfrm>
        <a:off x="14893" y="15887"/>
        <a:ext cx="5878274" cy="478700"/>
      </dsp:txXfrm>
    </dsp:sp>
    <dsp:sp modelId="{BC767365-4F76-4145-A706-87E41B02CD0B}">
      <dsp:nvSpPr>
        <dsp:cNvPr id="0" name=""/>
        <dsp:cNvSpPr/>
      </dsp:nvSpPr>
      <dsp:spPr>
        <a:xfrm rot="5400000">
          <a:off x="2858688" y="522193"/>
          <a:ext cx="190682" cy="22881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kumimoji="1" lang="ja-JP" altLang="en-US" sz="900" kern="1200"/>
        </a:p>
      </dsp:txBody>
      <dsp:txXfrm rot="-5400000">
        <a:off x="2885384" y="541262"/>
        <a:ext cx="137291" cy="133477"/>
      </dsp:txXfrm>
    </dsp:sp>
    <dsp:sp modelId="{57AAC23A-49D8-43D2-9C99-EA3CD4C41BA5}">
      <dsp:nvSpPr>
        <dsp:cNvPr id="0" name=""/>
        <dsp:cNvSpPr/>
      </dsp:nvSpPr>
      <dsp:spPr>
        <a:xfrm>
          <a:off x="0" y="763724"/>
          <a:ext cx="5908060" cy="5084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事業承継に向けた経営改善（</a:t>
          </a:r>
          <a:r>
            <a:rPr kumimoji="1" lang="ja-JP" altLang="en-US" sz="2400" b="1" kern="1200" dirty="0"/>
            <a:t>磨き上げ</a:t>
          </a:r>
          <a:r>
            <a:rPr kumimoji="1" lang="ja-JP" altLang="en-US" sz="2400" kern="1200" dirty="0"/>
            <a:t>）</a:t>
          </a:r>
        </a:p>
      </dsp:txBody>
      <dsp:txXfrm>
        <a:off x="14893" y="778617"/>
        <a:ext cx="5878274" cy="478700"/>
      </dsp:txXfrm>
    </dsp:sp>
    <dsp:sp modelId="{A495F94B-CE4E-464A-A549-6E525451D908}">
      <dsp:nvSpPr>
        <dsp:cNvPr id="0" name=""/>
        <dsp:cNvSpPr/>
      </dsp:nvSpPr>
      <dsp:spPr>
        <a:xfrm rot="5400000">
          <a:off x="2858688" y="1284923"/>
          <a:ext cx="190682" cy="228819"/>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kumimoji="1" lang="ja-JP" altLang="en-US" sz="900" kern="1200"/>
        </a:p>
      </dsp:txBody>
      <dsp:txXfrm rot="-5400000">
        <a:off x="2885384" y="1303992"/>
        <a:ext cx="137291" cy="133477"/>
      </dsp:txXfrm>
    </dsp:sp>
    <dsp:sp modelId="{4B28BB3C-06A3-4571-ACC2-E087E3FCCB6B}">
      <dsp:nvSpPr>
        <dsp:cNvPr id="0" name=""/>
        <dsp:cNvSpPr/>
      </dsp:nvSpPr>
      <dsp:spPr>
        <a:xfrm>
          <a:off x="0" y="1526454"/>
          <a:ext cx="5908060" cy="508486"/>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t>親族内・従業員承継　</a:t>
          </a:r>
          <a:r>
            <a:rPr kumimoji="1" lang="en-US" altLang="ja-JP" sz="2400" kern="1200" dirty="0"/>
            <a:t>or</a:t>
          </a:r>
          <a:r>
            <a:rPr kumimoji="1" lang="ja-JP" altLang="en-US" sz="2400" kern="1200" dirty="0"/>
            <a:t>　社外への引継ぎ</a:t>
          </a:r>
        </a:p>
      </dsp:txBody>
      <dsp:txXfrm>
        <a:off x="14893" y="1541347"/>
        <a:ext cx="5878274" cy="4787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468" cy="493941"/>
          </a:xfrm>
          <a:prstGeom prst="rect">
            <a:avLst/>
          </a:prstGeom>
        </p:spPr>
        <p:txBody>
          <a:bodyPr vert="horz" lIns="89774" tIns="44887" rIns="89774" bIns="4488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743" y="1"/>
            <a:ext cx="2918468" cy="493941"/>
          </a:xfrm>
          <a:prstGeom prst="rect">
            <a:avLst/>
          </a:prstGeom>
        </p:spPr>
        <p:txBody>
          <a:bodyPr vert="horz" lIns="89774" tIns="44887" rIns="89774" bIns="44887" rtlCol="0"/>
          <a:lstStyle>
            <a:lvl1pPr algn="r">
              <a:defRPr sz="1200"/>
            </a:lvl1pPr>
          </a:lstStyle>
          <a:p>
            <a:fld id="{D6D43ACF-6742-4219-9217-CDA7CE4CCEDB}" type="datetimeFigureOut">
              <a:rPr kumimoji="1" lang="ja-JP" altLang="en-US" smtClean="0"/>
              <a:t>2021/5/26</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89774" tIns="44887" rIns="89774" bIns="44887" rtlCol="0" anchor="ctr"/>
          <a:lstStyle/>
          <a:p>
            <a:endParaRPr lang="ja-JP" altLang="en-US"/>
          </a:p>
        </p:txBody>
      </p:sp>
      <p:sp>
        <p:nvSpPr>
          <p:cNvPr id="5" name="ノート プレースホルダー 4"/>
          <p:cNvSpPr>
            <a:spLocks noGrp="1"/>
          </p:cNvSpPr>
          <p:nvPr>
            <p:ph type="body" sz="quarter" idx="3"/>
          </p:nvPr>
        </p:nvSpPr>
        <p:spPr>
          <a:xfrm>
            <a:off x="673733" y="4748710"/>
            <a:ext cx="5388300" cy="3884314"/>
          </a:xfrm>
          <a:prstGeom prst="rect">
            <a:avLst/>
          </a:prstGeom>
        </p:spPr>
        <p:txBody>
          <a:bodyPr vert="horz" lIns="89774" tIns="44887" rIns="89774" bIns="448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372"/>
            <a:ext cx="2918468" cy="493941"/>
          </a:xfrm>
          <a:prstGeom prst="rect">
            <a:avLst/>
          </a:prstGeom>
        </p:spPr>
        <p:txBody>
          <a:bodyPr vert="horz" lIns="89774" tIns="44887" rIns="89774" bIns="4488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743" y="9372372"/>
            <a:ext cx="2918468" cy="493941"/>
          </a:xfrm>
          <a:prstGeom prst="rect">
            <a:avLst/>
          </a:prstGeom>
        </p:spPr>
        <p:txBody>
          <a:bodyPr vert="horz" lIns="89774" tIns="44887" rIns="89774" bIns="44887" rtlCol="0" anchor="b"/>
          <a:lstStyle>
            <a:lvl1pPr algn="r">
              <a:defRPr sz="1200"/>
            </a:lvl1pPr>
          </a:lstStyle>
          <a:p>
            <a:fld id="{D00A5174-D607-46B4-9557-1010E50BEA29}" type="slidenum">
              <a:rPr kumimoji="1" lang="ja-JP" altLang="en-US" smtClean="0"/>
              <a:t>‹#›</a:t>
            </a:fld>
            <a:endParaRPr kumimoji="1" lang="ja-JP" altLang="en-US"/>
          </a:p>
        </p:txBody>
      </p:sp>
    </p:spTree>
    <p:extLst>
      <p:ext uri="{BB962C8B-B14F-4D97-AF65-F5344CB8AC3E}">
        <p14:creationId xmlns:p14="http://schemas.microsoft.com/office/powerpoint/2010/main" val="28896064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0A5174-D607-46B4-9557-1010E50BEA29}" type="slidenum">
              <a:rPr kumimoji="1" lang="ja-JP" altLang="en-US" smtClean="0"/>
              <a:t>0</a:t>
            </a:fld>
            <a:endParaRPr kumimoji="1" lang="ja-JP" altLang="en-US"/>
          </a:p>
        </p:txBody>
      </p:sp>
    </p:spTree>
    <p:extLst>
      <p:ext uri="{BB962C8B-B14F-4D97-AF65-F5344CB8AC3E}">
        <p14:creationId xmlns:p14="http://schemas.microsoft.com/office/powerpoint/2010/main" val="219469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7" y="3321397"/>
            <a:ext cx="6425724" cy="2291809"/>
          </a:xfrm>
        </p:spPr>
        <p:txBody>
          <a:bodyPr/>
          <a:lstStyle/>
          <a:p>
            <a:r>
              <a:rPr lang="ja-JP" altLang="en-US"/>
              <a:t>マスタ タイトルの書式設定</a:t>
            </a:r>
          </a:p>
        </p:txBody>
      </p:sp>
      <p:sp>
        <p:nvSpPr>
          <p:cNvPr id="3" name="サブタイトル 2"/>
          <p:cNvSpPr>
            <a:spLocks noGrp="1"/>
          </p:cNvSpPr>
          <p:nvPr>
            <p:ph type="subTitle" idx="1"/>
          </p:nvPr>
        </p:nvSpPr>
        <p:spPr>
          <a:xfrm>
            <a:off x="1133952" y="6058694"/>
            <a:ext cx="5291773" cy="2732352"/>
          </a:xfrm>
        </p:spPr>
        <p:txBody>
          <a:bodyPr/>
          <a:lstStyle>
            <a:lvl1pPr marL="0" indent="0" algn="ctr">
              <a:buNone/>
              <a:defRPr>
                <a:solidFill>
                  <a:schemeClr val="tx1">
                    <a:tint val="75000"/>
                  </a:schemeClr>
                </a:solidFill>
              </a:defRPr>
            </a:lvl1pPr>
            <a:lvl2pPr marL="487145" indent="0" algn="ctr">
              <a:buNone/>
              <a:defRPr>
                <a:solidFill>
                  <a:schemeClr val="tx1">
                    <a:tint val="75000"/>
                  </a:schemeClr>
                </a:solidFill>
              </a:defRPr>
            </a:lvl2pPr>
            <a:lvl3pPr marL="974290" indent="0" algn="ctr">
              <a:buNone/>
              <a:defRPr>
                <a:solidFill>
                  <a:schemeClr val="tx1">
                    <a:tint val="75000"/>
                  </a:schemeClr>
                </a:solidFill>
              </a:defRPr>
            </a:lvl3pPr>
            <a:lvl4pPr marL="1461435" indent="0" algn="ctr">
              <a:buNone/>
              <a:defRPr>
                <a:solidFill>
                  <a:schemeClr val="tx1">
                    <a:tint val="75000"/>
                  </a:schemeClr>
                </a:solidFill>
              </a:defRPr>
            </a:lvl4pPr>
            <a:lvl5pPr marL="1948580" indent="0" algn="ctr">
              <a:buNone/>
              <a:defRPr>
                <a:solidFill>
                  <a:schemeClr val="tx1">
                    <a:tint val="75000"/>
                  </a:schemeClr>
                </a:solidFill>
              </a:defRPr>
            </a:lvl5pPr>
            <a:lvl6pPr marL="2435726" indent="0" algn="ctr">
              <a:buNone/>
              <a:defRPr>
                <a:solidFill>
                  <a:schemeClr val="tx1">
                    <a:tint val="75000"/>
                  </a:schemeClr>
                </a:solidFill>
              </a:defRPr>
            </a:lvl6pPr>
            <a:lvl7pPr marL="2922870" indent="0" algn="ctr">
              <a:buNone/>
              <a:defRPr>
                <a:solidFill>
                  <a:schemeClr val="tx1">
                    <a:tint val="75000"/>
                  </a:schemeClr>
                </a:solidFill>
              </a:defRPr>
            </a:lvl7pPr>
            <a:lvl8pPr marL="3410015" indent="0" algn="ctr">
              <a:buNone/>
              <a:defRPr>
                <a:solidFill>
                  <a:schemeClr val="tx1">
                    <a:tint val="75000"/>
                  </a:schemeClr>
                </a:solidFill>
              </a:defRPr>
            </a:lvl8pPr>
            <a:lvl9pPr marL="389716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0F0EF23B-2EFB-4387-841A-B5B121D17B72}"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DB4785C-7580-47EC-817C-B2BA682F78A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622A7EC-7E50-4C0E-ACED-45B6657ED73F}"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D56396-4F24-457C-BEA9-A26410B97FC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571717"/>
            <a:ext cx="1275696" cy="121619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83495" y="571717"/>
            <a:ext cx="3701091" cy="121619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BFA3AA5-5A55-443F-B1A5-F2327B55DA72}"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D375B64-187F-4C7E-8E61-634B716DBF0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CECF872-F304-4A88-A42E-3672910A56A4}"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0E10501-C893-4F7E-8F0E-5BB65BC3115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4261" b="1" cap="all"/>
            </a:lvl1pPr>
          </a:lstStyle>
          <a:p>
            <a:r>
              <a:rPr lang="ja-JP" altLang="en-US"/>
              <a:t>マスタ タイトルの書式設定</a:t>
            </a:r>
          </a:p>
        </p:txBody>
      </p:sp>
      <p:sp>
        <p:nvSpPr>
          <p:cNvPr id="3" name="テキスト プレースホルダ 2"/>
          <p:cNvSpPr>
            <a:spLocks noGrp="1"/>
          </p:cNvSpPr>
          <p:nvPr>
            <p:ph type="body" idx="1"/>
          </p:nvPr>
        </p:nvSpPr>
        <p:spPr>
          <a:xfrm>
            <a:off x="597162" y="4531657"/>
            <a:ext cx="6425724" cy="2338833"/>
          </a:xfrm>
        </p:spPr>
        <p:txBody>
          <a:bodyPr anchor="b"/>
          <a:lstStyle>
            <a:lvl1pPr marL="0" indent="0">
              <a:buNone/>
              <a:defRPr sz="2131">
                <a:solidFill>
                  <a:schemeClr val="tx1">
                    <a:tint val="75000"/>
                  </a:schemeClr>
                </a:solidFill>
              </a:defRPr>
            </a:lvl1pPr>
            <a:lvl2pPr marL="487145" indent="0">
              <a:buNone/>
              <a:defRPr sz="1918">
                <a:solidFill>
                  <a:schemeClr val="tx1">
                    <a:tint val="75000"/>
                  </a:schemeClr>
                </a:solidFill>
              </a:defRPr>
            </a:lvl2pPr>
            <a:lvl3pPr marL="974290" indent="0">
              <a:buNone/>
              <a:defRPr sz="1705">
                <a:solidFill>
                  <a:schemeClr val="tx1">
                    <a:tint val="75000"/>
                  </a:schemeClr>
                </a:solidFill>
              </a:defRPr>
            </a:lvl3pPr>
            <a:lvl4pPr marL="1461435" indent="0">
              <a:buNone/>
              <a:defRPr sz="1491">
                <a:solidFill>
                  <a:schemeClr val="tx1">
                    <a:tint val="75000"/>
                  </a:schemeClr>
                </a:solidFill>
              </a:defRPr>
            </a:lvl4pPr>
            <a:lvl5pPr marL="1948580" indent="0">
              <a:buNone/>
              <a:defRPr sz="1491">
                <a:solidFill>
                  <a:schemeClr val="tx1">
                    <a:tint val="75000"/>
                  </a:schemeClr>
                </a:solidFill>
              </a:defRPr>
            </a:lvl5pPr>
            <a:lvl6pPr marL="2435726" indent="0">
              <a:buNone/>
              <a:defRPr sz="1491">
                <a:solidFill>
                  <a:schemeClr val="tx1">
                    <a:tint val="75000"/>
                  </a:schemeClr>
                </a:solidFill>
              </a:defRPr>
            </a:lvl6pPr>
            <a:lvl7pPr marL="2922870" indent="0">
              <a:buNone/>
              <a:defRPr sz="1491">
                <a:solidFill>
                  <a:schemeClr val="tx1">
                    <a:tint val="75000"/>
                  </a:schemeClr>
                </a:solidFill>
              </a:defRPr>
            </a:lvl7pPr>
            <a:lvl8pPr marL="3410015" indent="0">
              <a:buNone/>
              <a:defRPr sz="1491">
                <a:solidFill>
                  <a:schemeClr val="tx1">
                    <a:tint val="75000"/>
                  </a:schemeClr>
                </a:solidFill>
              </a:defRPr>
            </a:lvl8pPr>
            <a:lvl9pPr marL="3897161" indent="0">
              <a:buNone/>
              <a:defRPr sz="1491">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DCD25F1-AB0F-4609-A7BB-A2C382A2BFD9}"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0B14AE-EBC5-4A30-AF5F-AA0499CDC2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83494" y="3326348"/>
            <a:ext cx="2488393" cy="9407312"/>
          </a:xfrm>
        </p:spPr>
        <p:txBody>
          <a:bodyPr/>
          <a:lstStyle>
            <a:lvl1pPr>
              <a:defRPr sz="2983"/>
            </a:lvl1pPr>
            <a:lvl2pPr>
              <a:defRPr sz="2557"/>
            </a:lvl2pPr>
            <a:lvl3pPr>
              <a:defRPr sz="2131"/>
            </a:lvl3pPr>
            <a:lvl4pPr>
              <a:defRPr sz="1918"/>
            </a:lvl4pPr>
            <a:lvl5pPr>
              <a:defRPr sz="1918"/>
            </a:lvl5pPr>
            <a:lvl6pPr>
              <a:defRPr sz="1918"/>
            </a:lvl6pPr>
            <a:lvl7pPr>
              <a:defRPr sz="1918"/>
            </a:lvl7pPr>
            <a:lvl8pPr>
              <a:defRPr sz="1918"/>
            </a:lvl8pPr>
            <a:lvl9pPr>
              <a:defRPr sz="191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897881" y="3326348"/>
            <a:ext cx="2488393" cy="9407312"/>
          </a:xfrm>
        </p:spPr>
        <p:txBody>
          <a:bodyPr/>
          <a:lstStyle>
            <a:lvl1pPr>
              <a:defRPr sz="2983"/>
            </a:lvl1pPr>
            <a:lvl2pPr>
              <a:defRPr sz="2557"/>
            </a:lvl2pPr>
            <a:lvl3pPr>
              <a:defRPr sz="2131"/>
            </a:lvl3pPr>
            <a:lvl4pPr>
              <a:defRPr sz="1918"/>
            </a:lvl4pPr>
            <a:lvl5pPr>
              <a:defRPr sz="1918"/>
            </a:lvl5pPr>
            <a:lvl6pPr>
              <a:defRPr sz="1918"/>
            </a:lvl6pPr>
            <a:lvl7pPr>
              <a:defRPr sz="1918"/>
            </a:lvl7pPr>
            <a:lvl8pPr>
              <a:defRPr sz="1918"/>
            </a:lvl8pPr>
            <a:lvl9pPr>
              <a:defRPr sz="191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92EA53CB-895C-47B6-93A4-494208A3207D}"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395E13A-F60E-405A-BAB0-71BF67982F45}"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8"/>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990" y="2393286"/>
            <a:ext cx="3340169" cy="997407"/>
          </a:xfrm>
        </p:spPr>
        <p:txBody>
          <a:bodyPr anchor="b"/>
          <a:lstStyle>
            <a:lvl1pPr marL="0" indent="0">
              <a:buNone/>
              <a:defRPr sz="2557" b="1"/>
            </a:lvl1pPr>
            <a:lvl2pPr marL="487145" indent="0">
              <a:buNone/>
              <a:defRPr sz="2131" b="1"/>
            </a:lvl2pPr>
            <a:lvl3pPr marL="974290" indent="0">
              <a:buNone/>
              <a:defRPr sz="1918" b="1"/>
            </a:lvl3pPr>
            <a:lvl4pPr marL="1461435" indent="0">
              <a:buNone/>
              <a:defRPr sz="1705" b="1"/>
            </a:lvl4pPr>
            <a:lvl5pPr marL="1948580" indent="0">
              <a:buNone/>
              <a:defRPr sz="1705" b="1"/>
            </a:lvl5pPr>
            <a:lvl6pPr marL="2435726" indent="0">
              <a:buNone/>
              <a:defRPr sz="1705" b="1"/>
            </a:lvl6pPr>
            <a:lvl7pPr marL="2922870" indent="0">
              <a:buNone/>
              <a:defRPr sz="1705" b="1"/>
            </a:lvl7pPr>
            <a:lvl8pPr marL="3410015" indent="0">
              <a:buNone/>
              <a:defRPr sz="1705" b="1"/>
            </a:lvl8pPr>
            <a:lvl9pPr marL="3897161" indent="0">
              <a:buNone/>
              <a:defRPr sz="1705"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990" y="3390693"/>
            <a:ext cx="3340169" cy="6160168"/>
          </a:xfrm>
        </p:spPr>
        <p:txBody>
          <a:bodyPr/>
          <a:lstStyle>
            <a:lvl1pPr>
              <a:defRPr sz="2557"/>
            </a:lvl1pPr>
            <a:lvl2pPr>
              <a:defRPr sz="2131"/>
            </a:lvl2pPr>
            <a:lvl3pPr>
              <a:defRPr sz="1918"/>
            </a:lvl3pPr>
            <a:lvl4pPr>
              <a:defRPr sz="1705"/>
            </a:lvl4pPr>
            <a:lvl5pPr>
              <a:defRPr sz="1705"/>
            </a:lvl5pPr>
            <a:lvl6pPr>
              <a:defRPr sz="1705"/>
            </a:lvl6pPr>
            <a:lvl7pPr>
              <a:defRPr sz="1705"/>
            </a:lvl7pPr>
            <a:lvl8pPr>
              <a:defRPr sz="1705"/>
            </a:lvl8pPr>
            <a:lvl9pPr>
              <a:defRPr sz="17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0217" y="2393286"/>
            <a:ext cx="3341481" cy="997407"/>
          </a:xfrm>
        </p:spPr>
        <p:txBody>
          <a:bodyPr anchor="b"/>
          <a:lstStyle>
            <a:lvl1pPr marL="0" indent="0">
              <a:buNone/>
              <a:defRPr sz="2557" b="1"/>
            </a:lvl1pPr>
            <a:lvl2pPr marL="487145" indent="0">
              <a:buNone/>
              <a:defRPr sz="2131" b="1"/>
            </a:lvl2pPr>
            <a:lvl3pPr marL="974290" indent="0">
              <a:buNone/>
              <a:defRPr sz="1918" b="1"/>
            </a:lvl3pPr>
            <a:lvl4pPr marL="1461435" indent="0">
              <a:buNone/>
              <a:defRPr sz="1705" b="1"/>
            </a:lvl4pPr>
            <a:lvl5pPr marL="1948580" indent="0">
              <a:buNone/>
              <a:defRPr sz="1705" b="1"/>
            </a:lvl5pPr>
            <a:lvl6pPr marL="2435726" indent="0">
              <a:buNone/>
              <a:defRPr sz="1705" b="1"/>
            </a:lvl6pPr>
            <a:lvl7pPr marL="2922870" indent="0">
              <a:buNone/>
              <a:defRPr sz="1705" b="1"/>
            </a:lvl7pPr>
            <a:lvl8pPr marL="3410015" indent="0">
              <a:buNone/>
              <a:defRPr sz="1705" b="1"/>
            </a:lvl8pPr>
            <a:lvl9pPr marL="3897161" indent="0">
              <a:buNone/>
              <a:defRPr sz="1705"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0217" y="3390693"/>
            <a:ext cx="3341481" cy="6160168"/>
          </a:xfrm>
        </p:spPr>
        <p:txBody>
          <a:bodyPr/>
          <a:lstStyle>
            <a:lvl1pPr>
              <a:defRPr sz="2557"/>
            </a:lvl1pPr>
            <a:lvl2pPr>
              <a:defRPr sz="2131"/>
            </a:lvl2pPr>
            <a:lvl3pPr>
              <a:defRPr sz="1918"/>
            </a:lvl3pPr>
            <a:lvl4pPr>
              <a:defRPr sz="1705"/>
            </a:lvl4pPr>
            <a:lvl5pPr>
              <a:defRPr sz="1705"/>
            </a:lvl5pPr>
            <a:lvl6pPr>
              <a:defRPr sz="1705"/>
            </a:lvl6pPr>
            <a:lvl7pPr>
              <a:defRPr sz="1705"/>
            </a:lvl7pPr>
            <a:lvl8pPr>
              <a:defRPr sz="1705"/>
            </a:lvl8pPr>
            <a:lvl9pPr>
              <a:defRPr sz="17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9A628C46-5E3A-42B0-A97C-2EAF51F160AA}" type="datetimeFigureOut">
              <a:rPr lang="ja-JP" altLang="en-US"/>
              <a:pPr>
                <a:defRPr/>
              </a:pPr>
              <a:t>2021/5/26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1F61654-DF63-49DF-B031-D51D2796ECF5}"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82F8935-09BC-4233-A769-0E36A9BD9176}" type="datetimeFigureOut">
              <a:rPr lang="ja-JP" altLang="en-US"/>
              <a:pPr>
                <a:defRPr/>
              </a:pPr>
              <a:t>2021/5/26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08EC4CC-F3FE-46BC-959D-B8333EA101F5}"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39DAD5E-065A-405C-841C-0ED5F29A88D6}" type="datetimeFigureOut">
              <a:rPr lang="ja-JP" altLang="en-US"/>
              <a:pPr>
                <a:defRPr/>
              </a:pPr>
              <a:t>2021/5/26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8F311AA4-4A0A-455E-97B8-DA6D8D705C4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9" y="425695"/>
            <a:ext cx="2487081" cy="1811668"/>
          </a:xfrm>
        </p:spPr>
        <p:txBody>
          <a:bodyPr anchor="b"/>
          <a:lstStyle>
            <a:lvl1pPr algn="l">
              <a:defRPr sz="2131" b="1"/>
            </a:lvl1pPr>
          </a:lstStyle>
          <a:p>
            <a:r>
              <a:rPr lang="ja-JP" altLang="en-US"/>
              <a:t>マスタ タイトルの書式設定</a:t>
            </a:r>
          </a:p>
        </p:txBody>
      </p:sp>
      <p:sp>
        <p:nvSpPr>
          <p:cNvPr id="3" name="コンテンツ プレースホルダ 2"/>
          <p:cNvSpPr>
            <a:spLocks noGrp="1"/>
          </p:cNvSpPr>
          <p:nvPr>
            <p:ph idx="1"/>
          </p:nvPr>
        </p:nvSpPr>
        <p:spPr>
          <a:xfrm>
            <a:off x="2955626" y="425702"/>
            <a:ext cx="4226069" cy="9125167"/>
          </a:xfrm>
        </p:spPr>
        <p:txBody>
          <a:bodyPr/>
          <a:lstStyle>
            <a:lvl1pPr>
              <a:defRPr sz="3409"/>
            </a:lvl1pPr>
            <a:lvl2pPr>
              <a:defRPr sz="2983"/>
            </a:lvl2pPr>
            <a:lvl3pPr>
              <a:defRPr sz="2557"/>
            </a:lvl3pPr>
            <a:lvl4pPr>
              <a:defRPr sz="2131"/>
            </a:lvl4pPr>
            <a:lvl5pPr>
              <a:defRPr sz="2131"/>
            </a:lvl5pPr>
            <a:lvl6pPr>
              <a:defRPr sz="2131"/>
            </a:lvl6pPr>
            <a:lvl7pPr>
              <a:defRPr sz="2131"/>
            </a:lvl7pPr>
            <a:lvl8pPr>
              <a:defRPr sz="2131"/>
            </a:lvl8pPr>
            <a:lvl9pPr>
              <a:defRPr sz="213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989" y="2237370"/>
            <a:ext cx="2487081" cy="7313499"/>
          </a:xfrm>
        </p:spPr>
        <p:txBody>
          <a:bodyPr/>
          <a:lstStyle>
            <a:lvl1pPr marL="0" indent="0">
              <a:buNone/>
              <a:defRPr sz="1491"/>
            </a:lvl1pPr>
            <a:lvl2pPr marL="487145" indent="0">
              <a:buNone/>
              <a:defRPr sz="1279"/>
            </a:lvl2pPr>
            <a:lvl3pPr marL="974290" indent="0">
              <a:buNone/>
              <a:defRPr sz="1066"/>
            </a:lvl3pPr>
            <a:lvl4pPr marL="1461435" indent="0">
              <a:buNone/>
              <a:defRPr sz="959"/>
            </a:lvl4pPr>
            <a:lvl5pPr marL="1948580" indent="0">
              <a:buNone/>
              <a:defRPr sz="959"/>
            </a:lvl5pPr>
            <a:lvl6pPr marL="2435726" indent="0">
              <a:buNone/>
              <a:defRPr sz="959"/>
            </a:lvl6pPr>
            <a:lvl7pPr marL="2922870" indent="0">
              <a:buNone/>
              <a:defRPr sz="959"/>
            </a:lvl7pPr>
            <a:lvl8pPr marL="3410015" indent="0">
              <a:buNone/>
              <a:defRPr sz="959"/>
            </a:lvl8pPr>
            <a:lvl9pPr marL="3897161" indent="0">
              <a:buNone/>
              <a:defRPr sz="959"/>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4B5F21E-0D1A-4D9D-8639-BCE538E6C542}"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C89D0DA-B366-4162-A197-1770F0622007}"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7"/>
            <a:ext cx="4535805" cy="883560"/>
          </a:xfrm>
        </p:spPr>
        <p:txBody>
          <a:bodyPr anchor="b"/>
          <a:lstStyle>
            <a:lvl1pPr algn="l">
              <a:defRPr sz="2131" b="1"/>
            </a:lvl1pPr>
          </a:lstStyle>
          <a:p>
            <a:r>
              <a:rPr lang="ja-JP" altLang="en-US"/>
              <a:t>マスタ タイトルの書式設定</a:t>
            </a:r>
          </a:p>
        </p:txBody>
      </p:sp>
      <p:sp>
        <p:nvSpPr>
          <p:cNvPr id="3" name="図プレースホルダ 2"/>
          <p:cNvSpPr>
            <a:spLocks noGrp="1"/>
          </p:cNvSpPr>
          <p:nvPr>
            <p:ph type="pic" idx="1"/>
          </p:nvPr>
        </p:nvSpPr>
        <p:spPr>
          <a:xfrm>
            <a:off x="1481749" y="955333"/>
            <a:ext cx="4535805" cy="6415088"/>
          </a:xfrm>
        </p:spPr>
        <p:txBody>
          <a:bodyPr rtlCol="0">
            <a:normAutofit/>
          </a:bodyPr>
          <a:lstStyle>
            <a:lvl1pPr marL="0" indent="0">
              <a:buNone/>
              <a:defRPr sz="3409"/>
            </a:lvl1pPr>
            <a:lvl2pPr marL="487145" indent="0">
              <a:buNone/>
              <a:defRPr sz="2983"/>
            </a:lvl2pPr>
            <a:lvl3pPr marL="974290" indent="0">
              <a:buNone/>
              <a:defRPr sz="2557"/>
            </a:lvl3pPr>
            <a:lvl4pPr marL="1461435" indent="0">
              <a:buNone/>
              <a:defRPr sz="2131"/>
            </a:lvl4pPr>
            <a:lvl5pPr marL="1948580" indent="0">
              <a:buNone/>
              <a:defRPr sz="2131"/>
            </a:lvl5pPr>
            <a:lvl6pPr marL="2435726" indent="0">
              <a:buNone/>
              <a:defRPr sz="2131"/>
            </a:lvl6pPr>
            <a:lvl7pPr marL="2922870" indent="0">
              <a:buNone/>
              <a:defRPr sz="2131"/>
            </a:lvl7pPr>
            <a:lvl8pPr marL="3410015" indent="0">
              <a:buNone/>
              <a:defRPr sz="2131"/>
            </a:lvl8pPr>
            <a:lvl9pPr marL="3897161" indent="0">
              <a:buNone/>
              <a:defRPr sz="2131"/>
            </a:lvl9pPr>
          </a:lstStyle>
          <a:p>
            <a:pPr lvl="0"/>
            <a:endParaRPr lang="ja-JP" altLang="en-US" noProof="0"/>
          </a:p>
        </p:txBody>
      </p:sp>
      <p:sp>
        <p:nvSpPr>
          <p:cNvPr id="4" name="テキスト プレースホルダ 3"/>
          <p:cNvSpPr>
            <a:spLocks noGrp="1"/>
          </p:cNvSpPr>
          <p:nvPr>
            <p:ph type="body" sz="half" idx="2"/>
          </p:nvPr>
        </p:nvSpPr>
        <p:spPr>
          <a:xfrm>
            <a:off x="1481749" y="8367837"/>
            <a:ext cx="4535805" cy="1254803"/>
          </a:xfrm>
        </p:spPr>
        <p:txBody>
          <a:bodyPr/>
          <a:lstStyle>
            <a:lvl1pPr marL="0" indent="0">
              <a:buNone/>
              <a:defRPr sz="1491"/>
            </a:lvl1pPr>
            <a:lvl2pPr marL="487145" indent="0">
              <a:buNone/>
              <a:defRPr sz="1279"/>
            </a:lvl2pPr>
            <a:lvl3pPr marL="974290" indent="0">
              <a:buNone/>
              <a:defRPr sz="1066"/>
            </a:lvl3pPr>
            <a:lvl4pPr marL="1461435" indent="0">
              <a:buNone/>
              <a:defRPr sz="959"/>
            </a:lvl4pPr>
            <a:lvl5pPr marL="1948580" indent="0">
              <a:buNone/>
              <a:defRPr sz="959"/>
            </a:lvl5pPr>
            <a:lvl6pPr marL="2435726" indent="0">
              <a:buNone/>
              <a:defRPr sz="959"/>
            </a:lvl6pPr>
            <a:lvl7pPr marL="2922870" indent="0">
              <a:buNone/>
              <a:defRPr sz="959"/>
            </a:lvl7pPr>
            <a:lvl8pPr marL="3410015" indent="0">
              <a:buNone/>
              <a:defRPr sz="959"/>
            </a:lvl8pPr>
            <a:lvl9pPr marL="3897161" indent="0">
              <a:buNone/>
              <a:defRPr sz="959"/>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47DB028-01B4-45F1-8FAF-82A8D97F3D36}"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8A40957-0DF0-47D3-A701-F6F19529C112}"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984" y="428787"/>
            <a:ext cx="6803708" cy="17819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77984" y="2494759"/>
            <a:ext cx="6803708" cy="70554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984" y="9910354"/>
            <a:ext cx="1763924" cy="568002"/>
          </a:xfrm>
          <a:prstGeom prst="rect">
            <a:avLst/>
          </a:prstGeom>
        </p:spPr>
        <p:txBody>
          <a:bodyPr vert="horz" lIns="91440" tIns="45720" rIns="91440" bIns="45720" rtlCol="0" anchor="ctr"/>
          <a:lstStyle>
            <a:lvl1pPr algn="l" fontAlgn="auto">
              <a:spcBef>
                <a:spcPts val="0"/>
              </a:spcBef>
              <a:spcAft>
                <a:spcPts val="0"/>
              </a:spcAft>
              <a:defRPr sz="1279">
                <a:solidFill>
                  <a:schemeClr val="tx1">
                    <a:tint val="75000"/>
                  </a:schemeClr>
                </a:solidFill>
                <a:latin typeface="+mn-lt"/>
                <a:ea typeface="+mn-ea"/>
              </a:defRPr>
            </a:lvl1pPr>
          </a:lstStyle>
          <a:p>
            <a:pPr>
              <a:defRPr/>
            </a:pPr>
            <a:fld id="{A9F492A9-962A-470C-8E5E-8CC1634869AD}" type="datetimeFigureOut">
              <a:rPr lang="ja-JP" altLang="en-US"/>
              <a:pPr>
                <a:defRPr/>
              </a:pPr>
              <a:t>2021/5/26</a:t>
            </a:fld>
            <a:endParaRPr lang="ja-JP" altLang="en-US"/>
          </a:p>
        </p:txBody>
      </p:sp>
      <p:sp>
        <p:nvSpPr>
          <p:cNvPr id="5" name="フッター プレースホルダ 4"/>
          <p:cNvSpPr>
            <a:spLocks noGrp="1"/>
          </p:cNvSpPr>
          <p:nvPr>
            <p:ph type="ftr" sz="quarter" idx="3"/>
          </p:nvPr>
        </p:nvSpPr>
        <p:spPr>
          <a:xfrm>
            <a:off x="2582890" y="9910354"/>
            <a:ext cx="2393897" cy="568002"/>
          </a:xfrm>
          <a:prstGeom prst="rect">
            <a:avLst/>
          </a:prstGeom>
        </p:spPr>
        <p:txBody>
          <a:bodyPr vert="horz" lIns="91440" tIns="45720" rIns="91440" bIns="45720" rtlCol="0" anchor="ctr"/>
          <a:lstStyle>
            <a:lvl1pPr algn="ctr" fontAlgn="auto">
              <a:spcBef>
                <a:spcPts val="0"/>
              </a:spcBef>
              <a:spcAft>
                <a:spcPts val="0"/>
              </a:spcAft>
              <a:defRPr sz="1279">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417767" y="9910354"/>
            <a:ext cx="1763924" cy="568002"/>
          </a:xfrm>
          <a:prstGeom prst="rect">
            <a:avLst/>
          </a:prstGeom>
        </p:spPr>
        <p:txBody>
          <a:bodyPr vert="horz" lIns="91440" tIns="45720" rIns="91440" bIns="45720" rtlCol="0" anchor="ctr"/>
          <a:lstStyle>
            <a:lvl1pPr algn="r" fontAlgn="auto">
              <a:spcBef>
                <a:spcPts val="0"/>
              </a:spcBef>
              <a:spcAft>
                <a:spcPts val="0"/>
              </a:spcAft>
              <a:defRPr sz="1279">
                <a:solidFill>
                  <a:schemeClr val="tx1">
                    <a:tint val="75000"/>
                  </a:schemeClr>
                </a:solidFill>
                <a:latin typeface="+mn-lt"/>
                <a:ea typeface="+mn-ea"/>
              </a:defRPr>
            </a:lvl1pPr>
          </a:lstStyle>
          <a:p>
            <a:pPr>
              <a:defRPr/>
            </a:pPr>
            <a:fld id="{5EE3A70A-8FB0-40D1-8560-7C02F36C4C6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88" kern="1200">
          <a:solidFill>
            <a:schemeClr val="tx1"/>
          </a:solidFill>
          <a:latin typeface="+mj-lt"/>
          <a:ea typeface="+mj-ea"/>
          <a:cs typeface="+mj-cs"/>
        </a:defRPr>
      </a:lvl1pPr>
      <a:lvl2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5pPr>
      <a:lvl6pPr marL="487145" algn="ctr" rtl="0" fontAlgn="base">
        <a:spcBef>
          <a:spcPct val="0"/>
        </a:spcBef>
        <a:spcAft>
          <a:spcPct val="0"/>
        </a:spcAft>
        <a:defRPr kumimoji="1" sz="4688">
          <a:solidFill>
            <a:schemeClr val="tx1"/>
          </a:solidFill>
          <a:latin typeface="Calibri" pitchFamily="34" charset="0"/>
          <a:ea typeface="ＭＳ Ｐゴシック" pitchFamily="50" charset="-128"/>
        </a:defRPr>
      </a:lvl6pPr>
      <a:lvl7pPr marL="974290" algn="ctr" rtl="0" fontAlgn="base">
        <a:spcBef>
          <a:spcPct val="0"/>
        </a:spcBef>
        <a:spcAft>
          <a:spcPct val="0"/>
        </a:spcAft>
        <a:defRPr kumimoji="1" sz="4688">
          <a:solidFill>
            <a:schemeClr val="tx1"/>
          </a:solidFill>
          <a:latin typeface="Calibri" pitchFamily="34" charset="0"/>
          <a:ea typeface="ＭＳ Ｐゴシック" pitchFamily="50" charset="-128"/>
        </a:defRPr>
      </a:lvl7pPr>
      <a:lvl8pPr marL="1461435" algn="ctr" rtl="0" fontAlgn="base">
        <a:spcBef>
          <a:spcPct val="0"/>
        </a:spcBef>
        <a:spcAft>
          <a:spcPct val="0"/>
        </a:spcAft>
        <a:defRPr kumimoji="1" sz="4688">
          <a:solidFill>
            <a:schemeClr val="tx1"/>
          </a:solidFill>
          <a:latin typeface="Calibri" pitchFamily="34" charset="0"/>
          <a:ea typeface="ＭＳ Ｐゴシック" pitchFamily="50" charset="-128"/>
        </a:defRPr>
      </a:lvl8pPr>
      <a:lvl9pPr marL="1948580" algn="ctr" rtl="0" fontAlgn="base">
        <a:spcBef>
          <a:spcPct val="0"/>
        </a:spcBef>
        <a:spcAft>
          <a:spcPct val="0"/>
        </a:spcAft>
        <a:defRPr kumimoji="1" sz="4688">
          <a:solidFill>
            <a:schemeClr val="tx1"/>
          </a:solidFill>
          <a:latin typeface="Calibri" pitchFamily="34" charset="0"/>
          <a:ea typeface="ＭＳ Ｐゴシック" pitchFamily="50" charset="-128"/>
        </a:defRPr>
      </a:lvl9pPr>
    </p:titleStyle>
    <p:bodyStyle>
      <a:lvl1pPr marL="365360" indent="-365360" algn="l" rtl="0" eaLnBrk="0" fontAlgn="base" hangingPunct="0">
        <a:spcBef>
          <a:spcPct val="20000"/>
        </a:spcBef>
        <a:spcAft>
          <a:spcPct val="0"/>
        </a:spcAft>
        <a:buFont typeface="Arial" charset="0"/>
        <a:buChar char="•"/>
        <a:defRPr kumimoji="1" sz="3409" kern="1200">
          <a:solidFill>
            <a:schemeClr val="tx1"/>
          </a:solidFill>
          <a:latin typeface="+mn-lt"/>
          <a:ea typeface="+mn-ea"/>
          <a:cs typeface="+mn-cs"/>
        </a:defRPr>
      </a:lvl1pPr>
      <a:lvl2pPr marL="791611" indent="-304465" algn="l" rtl="0" eaLnBrk="0" fontAlgn="base" hangingPunct="0">
        <a:spcBef>
          <a:spcPct val="20000"/>
        </a:spcBef>
        <a:spcAft>
          <a:spcPct val="0"/>
        </a:spcAft>
        <a:buFont typeface="Arial" charset="0"/>
        <a:buChar char="–"/>
        <a:defRPr kumimoji="1" sz="2983" kern="1200">
          <a:solidFill>
            <a:schemeClr val="tx1"/>
          </a:solidFill>
          <a:latin typeface="+mn-lt"/>
          <a:ea typeface="+mn-ea"/>
          <a:cs typeface="+mn-cs"/>
        </a:defRPr>
      </a:lvl2pPr>
      <a:lvl3pPr marL="1217862" indent="-243573" algn="l" rtl="0" eaLnBrk="0" fontAlgn="base" hangingPunct="0">
        <a:spcBef>
          <a:spcPct val="20000"/>
        </a:spcBef>
        <a:spcAft>
          <a:spcPct val="0"/>
        </a:spcAft>
        <a:buFont typeface="Arial" charset="0"/>
        <a:buChar char="•"/>
        <a:defRPr kumimoji="1" sz="2557" kern="1200">
          <a:solidFill>
            <a:schemeClr val="tx1"/>
          </a:solidFill>
          <a:latin typeface="+mn-lt"/>
          <a:ea typeface="+mn-ea"/>
          <a:cs typeface="+mn-cs"/>
        </a:defRPr>
      </a:lvl3pPr>
      <a:lvl4pPr marL="1705008" indent="-243573" algn="l" rtl="0" eaLnBrk="0" fontAlgn="base" hangingPunct="0">
        <a:spcBef>
          <a:spcPct val="20000"/>
        </a:spcBef>
        <a:spcAft>
          <a:spcPct val="0"/>
        </a:spcAft>
        <a:buFont typeface="Arial" charset="0"/>
        <a:buChar char="–"/>
        <a:defRPr kumimoji="1" sz="2131" kern="1200">
          <a:solidFill>
            <a:schemeClr val="tx1"/>
          </a:solidFill>
          <a:latin typeface="+mn-lt"/>
          <a:ea typeface="+mn-ea"/>
          <a:cs typeface="+mn-cs"/>
        </a:defRPr>
      </a:lvl4pPr>
      <a:lvl5pPr marL="2192153" indent="-243573" algn="l" rtl="0" eaLnBrk="0" fontAlgn="base" hangingPunct="0">
        <a:spcBef>
          <a:spcPct val="20000"/>
        </a:spcBef>
        <a:spcAft>
          <a:spcPct val="0"/>
        </a:spcAft>
        <a:buFont typeface="Arial" charset="0"/>
        <a:buChar char="»"/>
        <a:defRPr kumimoji="1" sz="2131" kern="1200">
          <a:solidFill>
            <a:schemeClr val="tx1"/>
          </a:solidFill>
          <a:latin typeface="+mn-lt"/>
          <a:ea typeface="+mn-ea"/>
          <a:cs typeface="+mn-cs"/>
        </a:defRPr>
      </a:lvl5pPr>
      <a:lvl6pPr marL="2679298"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66443"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53588"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40732"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9pPr>
    </p:bodyStyle>
    <p:otherStyle>
      <a:defPPr>
        <a:defRPr lang="ja-JP"/>
      </a:defPPr>
      <a:lvl1pPr marL="0" algn="l" defTabSz="974290" rtl="0" eaLnBrk="1" latinLnBrk="0" hangingPunct="1">
        <a:defRPr kumimoji="1" sz="1918" kern="1200">
          <a:solidFill>
            <a:schemeClr val="tx1"/>
          </a:solidFill>
          <a:latin typeface="+mn-lt"/>
          <a:ea typeface="+mn-ea"/>
          <a:cs typeface="+mn-cs"/>
        </a:defRPr>
      </a:lvl1pPr>
      <a:lvl2pPr marL="487145" algn="l" defTabSz="974290" rtl="0" eaLnBrk="1" latinLnBrk="0" hangingPunct="1">
        <a:defRPr kumimoji="1" sz="1918" kern="1200">
          <a:solidFill>
            <a:schemeClr val="tx1"/>
          </a:solidFill>
          <a:latin typeface="+mn-lt"/>
          <a:ea typeface="+mn-ea"/>
          <a:cs typeface="+mn-cs"/>
        </a:defRPr>
      </a:lvl2pPr>
      <a:lvl3pPr marL="974290" algn="l" defTabSz="974290" rtl="0" eaLnBrk="1" latinLnBrk="0" hangingPunct="1">
        <a:defRPr kumimoji="1" sz="1918" kern="1200">
          <a:solidFill>
            <a:schemeClr val="tx1"/>
          </a:solidFill>
          <a:latin typeface="+mn-lt"/>
          <a:ea typeface="+mn-ea"/>
          <a:cs typeface="+mn-cs"/>
        </a:defRPr>
      </a:lvl3pPr>
      <a:lvl4pPr marL="1461435" algn="l" defTabSz="974290" rtl="0" eaLnBrk="1" latinLnBrk="0" hangingPunct="1">
        <a:defRPr kumimoji="1" sz="1918" kern="1200">
          <a:solidFill>
            <a:schemeClr val="tx1"/>
          </a:solidFill>
          <a:latin typeface="+mn-lt"/>
          <a:ea typeface="+mn-ea"/>
          <a:cs typeface="+mn-cs"/>
        </a:defRPr>
      </a:lvl4pPr>
      <a:lvl5pPr marL="1948580" algn="l" defTabSz="974290" rtl="0" eaLnBrk="1" latinLnBrk="0" hangingPunct="1">
        <a:defRPr kumimoji="1" sz="1918" kern="1200">
          <a:solidFill>
            <a:schemeClr val="tx1"/>
          </a:solidFill>
          <a:latin typeface="+mn-lt"/>
          <a:ea typeface="+mn-ea"/>
          <a:cs typeface="+mn-cs"/>
        </a:defRPr>
      </a:lvl5pPr>
      <a:lvl6pPr marL="2435726" algn="l" defTabSz="974290" rtl="0" eaLnBrk="1" latinLnBrk="0" hangingPunct="1">
        <a:defRPr kumimoji="1" sz="1918" kern="1200">
          <a:solidFill>
            <a:schemeClr val="tx1"/>
          </a:solidFill>
          <a:latin typeface="+mn-lt"/>
          <a:ea typeface="+mn-ea"/>
          <a:cs typeface="+mn-cs"/>
        </a:defRPr>
      </a:lvl6pPr>
      <a:lvl7pPr marL="2922870" algn="l" defTabSz="974290" rtl="0" eaLnBrk="1" latinLnBrk="0" hangingPunct="1">
        <a:defRPr kumimoji="1" sz="1918" kern="1200">
          <a:solidFill>
            <a:schemeClr val="tx1"/>
          </a:solidFill>
          <a:latin typeface="+mn-lt"/>
          <a:ea typeface="+mn-ea"/>
          <a:cs typeface="+mn-cs"/>
        </a:defRPr>
      </a:lvl7pPr>
      <a:lvl8pPr marL="3410015" algn="l" defTabSz="974290" rtl="0" eaLnBrk="1" latinLnBrk="0" hangingPunct="1">
        <a:defRPr kumimoji="1" sz="1918" kern="1200">
          <a:solidFill>
            <a:schemeClr val="tx1"/>
          </a:solidFill>
          <a:latin typeface="+mn-lt"/>
          <a:ea typeface="+mn-ea"/>
          <a:cs typeface="+mn-cs"/>
        </a:defRPr>
      </a:lvl8pPr>
      <a:lvl9pPr marL="3897161" algn="l" defTabSz="974290" rtl="0" eaLnBrk="1" latinLnBrk="0" hangingPunct="1">
        <a:defRPr kumimoji="1" sz="19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about:blank" TargetMode="External"/><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png"/><Relationship Id="rId4" Type="http://schemas.openxmlformats.org/officeDocument/2006/relationships/image" Target="../media/image1.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a:spLocks noChangeArrowheads="1"/>
          </p:cNvSpPr>
          <p:nvPr/>
        </p:nvSpPr>
        <p:spPr bwMode="auto">
          <a:xfrm>
            <a:off x="813232" y="586313"/>
            <a:ext cx="5908060" cy="1077218"/>
          </a:xfrm>
          <a:prstGeom prst="rect">
            <a:avLst/>
          </a:prstGeom>
          <a:noFill/>
          <a:ln w="57150">
            <a:solidFill>
              <a:srgbClr val="0070C0"/>
            </a:solidFill>
            <a:miter lim="800000"/>
            <a:headEnd/>
            <a:tailEnd/>
          </a:ln>
          <a:extLst>
            <a:ext uri="{909E8E84-426E-40dd-AFC4-6F175D3DCCD1}">
              <a14:hiddenFill xmlns="" xmlns:a14="http://schemas.microsoft.com/office/drawing/2010/main">
                <a:solidFill>
                  <a:srgbClr val="FFFFFF"/>
                </a:solidFill>
              </a14:hiddenFill>
            </a:ext>
          </a:extLst>
        </p:spPr>
        <p:txBody>
          <a:bodyPr wrap="none" anchor="t" anchorCtr="0"/>
          <a:lstStyle/>
          <a:p>
            <a:pPr fontAlgn="auto">
              <a:spcBef>
                <a:spcPts val="0"/>
              </a:spcBef>
              <a:spcAft>
                <a:spcPts val="0"/>
              </a:spcAft>
              <a:defRPr/>
            </a:pPr>
            <a:r>
              <a:rPr kumimoji="0" lang="ja-JP" altLang="en-US" sz="600" kern="0" dirty="0">
                <a:solidFill>
                  <a:sysClr val="windowText" lastClr="000000"/>
                </a:solidFill>
                <a:latin typeface="HGPｺﾞｼｯｸE" panose="020B0900000000000000" pitchFamily="50" charset="-128"/>
                <a:ea typeface="HGPｺﾞｼｯｸE" panose="020B0900000000000000" pitchFamily="50" charset="-128"/>
              </a:rPr>
              <a:t>　</a:t>
            </a:r>
            <a:endParaRPr kumimoji="0" lang="en-US" altLang="ja-JP" sz="400" kern="0" dirty="0">
              <a:solidFill>
                <a:sysClr val="windowText" lastClr="000000"/>
              </a:solidFill>
              <a:latin typeface="HGPｺﾞｼｯｸE" panose="020B0900000000000000" pitchFamily="50" charset="-128"/>
              <a:ea typeface="HGPｺﾞｼｯｸE" panose="020B0900000000000000" pitchFamily="50" charset="-128"/>
            </a:endParaRPr>
          </a:p>
          <a:p>
            <a:pPr fontAlgn="auto">
              <a:spcBef>
                <a:spcPts val="0"/>
              </a:spcBef>
              <a:spcAft>
                <a:spcPts val="0"/>
              </a:spcAft>
              <a:defRPr/>
            </a:pPr>
            <a:r>
              <a:rPr kumimoji="0" lang="ja-JP" altLang="en-US" sz="2800" kern="0" dirty="0">
                <a:solidFill>
                  <a:sysClr val="windowText" lastClr="000000"/>
                </a:solidFill>
                <a:latin typeface="HGP創英ﾌﾟﾚｾﾞﾝｽEB" panose="02020800000000000000" pitchFamily="18" charset="-128"/>
                <a:ea typeface="HGP創英ﾌﾟﾚｾﾞﾝｽEB" panose="02020800000000000000" pitchFamily="18" charset="-128"/>
              </a:rPr>
              <a:t>事業承継・後継者相談</a:t>
            </a:r>
            <a:endParaRPr kumimoji="0" lang="en-US" altLang="ja-JP" sz="2800" kern="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fontAlgn="auto">
              <a:spcBef>
                <a:spcPts val="0"/>
              </a:spcBef>
              <a:spcAft>
                <a:spcPts val="0"/>
              </a:spcAft>
              <a:defRPr/>
            </a:pPr>
            <a:r>
              <a:rPr kumimoji="0" lang="ja-JP" altLang="en-US" sz="2800" kern="0" dirty="0">
                <a:solidFill>
                  <a:sysClr val="windowText" lastClr="000000"/>
                </a:solidFill>
                <a:latin typeface="HGP創英ﾌﾟﾚｾﾞﾝｽEB" panose="02020800000000000000" pitchFamily="18" charset="-128"/>
                <a:ea typeface="HGP創英ﾌﾟﾚｾﾞﾝｽEB" panose="02020800000000000000" pitchFamily="18" charset="-128"/>
              </a:rPr>
              <a:t>　　　　　　　　　　　アドバイスサービス</a:t>
            </a:r>
            <a:endParaRPr kumimoji="0" lang="en-US" altLang="ja-JP" sz="2800" kern="0" dirty="0">
              <a:solidFill>
                <a:sysClr val="windowText" lastClr="000000"/>
              </a:solidFill>
              <a:latin typeface="HGP創英ﾌﾟﾚｾﾞﾝｽEB" panose="02020800000000000000" pitchFamily="18" charset="-128"/>
              <a:ea typeface="HGP創英ﾌﾟﾚｾﾞﾝｽEB" panose="02020800000000000000" pitchFamily="18" charset="-128"/>
            </a:endParaRPr>
          </a:p>
        </p:txBody>
      </p:sp>
      <p:sp>
        <p:nvSpPr>
          <p:cNvPr id="21" name="正方形/長方形 20">
            <a:extLst>
              <a:ext uri="{FF2B5EF4-FFF2-40B4-BE49-F238E27FC236}">
                <a16:creationId xmlns:a16="http://schemas.microsoft.com/office/drawing/2014/main" id="{16DF5792-F60D-4D47-A30C-061C8BD6D1FC}"/>
              </a:ext>
            </a:extLst>
          </p:cNvPr>
          <p:cNvSpPr/>
          <p:nvPr/>
        </p:nvSpPr>
        <p:spPr>
          <a:xfrm>
            <a:off x="404354" y="8442250"/>
            <a:ext cx="6532105" cy="151216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5" name="テキスト ボックス 14">
            <a:extLst>
              <a:ext uri="{FF2B5EF4-FFF2-40B4-BE49-F238E27FC236}">
                <a16:creationId xmlns:a16="http://schemas.microsoft.com/office/drawing/2014/main" id="{4C8FED32-31BB-4984-B1BD-BBF58B9357BF}"/>
              </a:ext>
            </a:extLst>
          </p:cNvPr>
          <p:cNvSpPr txBox="1"/>
          <p:nvPr/>
        </p:nvSpPr>
        <p:spPr>
          <a:xfrm>
            <a:off x="377686" y="8445117"/>
            <a:ext cx="6033053" cy="1615827"/>
          </a:xfrm>
          <a:prstGeom prst="rect">
            <a:avLst/>
          </a:prstGeom>
          <a:noFill/>
          <a:ln w="3175">
            <a:noFill/>
          </a:ln>
        </p:spPr>
        <p:txBody>
          <a:bodyPr wrap="square" rtlCol="0">
            <a:spAutoFit/>
          </a:bodyPr>
          <a:lstStyle/>
          <a:p>
            <a:r>
              <a:rPr lang="ja-JP" altLang="en-US" sz="1100" b="1" dirty="0"/>
              <a:t>弁護士・中小企業診断士</a:t>
            </a:r>
            <a:r>
              <a:rPr lang="ja-JP" altLang="en-US" sz="1100" dirty="0"/>
              <a:t>　　一般社団法人日本紙芝居型講師協会　代表理事　藤堂武久</a:t>
            </a:r>
            <a:endParaRPr lang="en-US" altLang="ja-JP" sz="1100" dirty="0"/>
          </a:p>
          <a:p>
            <a:r>
              <a:rPr lang="ja-JP" altLang="en-US" sz="1100" dirty="0"/>
              <a:t>〒１０２－００８３　東京都千代田区麹町２－１０－３－３階　青葉法律事務所</a:t>
            </a:r>
            <a:endParaRPr lang="en-US" altLang="ja-JP" sz="1100" dirty="0"/>
          </a:p>
          <a:p>
            <a:r>
              <a:rPr lang="ja-JP" altLang="en-US" sz="1100" dirty="0"/>
              <a:t>電話</a:t>
            </a:r>
            <a:r>
              <a:rPr lang="ja-JP" altLang="en-US" sz="1100"/>
              <a:t>：０３－５２１３－４５７７　</a:t>
            </a:r>
            <a:r>
              <a:rPr lang="en-US" altLang="ja-JP" sz="1100" dirty="0"/>
              <a:t>FAX</a:t>
            </a:r>
            <a:r>
              <a:rPr lang="ja-JP" altLang="en-US" sz="1100" dirty="0"/>
              <a:t>０３－５２１３－４５６９</a:t>
            </a:r>
            <a:endParaRPr lang="en-US" altLang="ja-JP" sz="1100" dirty="0"/>
          </a:p>
          <a:p>
            <a:r>
              <a:rPr lang="en-US" altLang="ja-JP" sz="1100" dirty="0"/>
              <a:t>Mail:  </a:t>
            </a:r>
            <a:r>
              <a:rPr lang="en-US" altLang="ja-JP" sz="1100" dirty="0">
                <a:hlinkClick r:id="rId3"/>
              </a:rPr>
              <a:t>todo@aoba-law-office.net</a:t>
            </a:r>
            <a:r>
              <a:rPr lang="ja-JP" altLang="en-US" sz="1100" dirty="0"/>
              <a:t>　　</a:t>
            </a:r>
            <a:r>
              <a:rPr lang="en-US" altLang="ja-JP" sz="1100" dirty="0"/>
              <a:t>HP:  </a:t>
            </a:r>
            <a:r>
              <a:rPr lang="en-US" altLang="ja-JP" sz="1100" dirty="0">
                <a:hlinkClick r:id="rId3"/>
              </a:rPr>
              <a:t>http://todotakehisa.sub.jp</a:t>
            </a:r>
            <a:endParaRPr lang="en-US" altLang="ja-JP" sz="1100" dirty="0"/>
          </a:p>
          <a:p>
            <a:r>
              <a:rPr lang="ja-JP" altLang="en-US" sz="1100" dirty="0"/>
              <a:t>　電話相談・</a:t>
            </a:r>
            <a:r>
              <a:rPr lang="ja-JP" altLang="en-US" sz="1100" b="1" dirty="0"/>
              <a:t>オンライン相談</a:t>
            </a:r>
            <a:r>
              <a:rPr lang="ja-JP" altLang="en-US" sz="1100" dirty="0"/>
              <a:t>受付中（まずは上記の電話・</a:t>
            </a:r>
            <a:r>
              <a:rPr lang="en-US" altLang="ja-JP" sz="1100" dirty="0"/>
              <a:t>FAX</a:t>
            </a:r>
            <a:r>
              <a:rPr lang="ja-JP" altLang="en-US" sz="1100" dirty="0"/>
              <a:t>・</a:t>
            </a:r>
            <a:r>
              <a:rPr lang="en-US" altLang="ja-JP" sz="1100" dirty="0"/>
              <a:t> Mail</a:t>
            </a:r>
            <a:r>
              <a:rPr lang="ja-JP" altLang="en-US" sz="1100" dirty="0"/>
              <a:t>へご相談下さい ）　</a:t>
            </a:r>
            <a:endParaRPr lang="en-US" altLang="ja-JP" sz="1100" dirty="0"/>
          </a:p>
          <a:p>
            <a:endParaRPr lang="en-US" altLang="ja-JP" sz="1100" dirty="0"/>
          </a:p>
          <a:p>
            <a:r>
              <a:rPr lang="ja-JP" altLang="en-US" sz="1100" dirty="0"/>
              <a:t>　資金繰り，現金・利益確保のご相談，社内会議・社内勉強会の司会進行サポート，</a:t>
            </a:r>
            <a:endParaRPr lang="en-US" altLang="ja-JP" sz="1100" dirty="0"/>
          </a:p>
          <a:p>
            <a:r>
              <a:rPr lang="ja-JP" altLang="en-US" sz="1100" dirty="0"/>
              <a:t>　オンライン社員研修・勉強会，オンラインセミナーも受付中</a:t>
            </a:r>
          </a:p>
          <a:p>
            <a:endParaRPr kumimoji="1" lang="en-US" altLang="ja-JP" sz="1100" dirty="0"/>
          </a:p>
        </p:txBody>
      </p:sp>
      <p:pic>
        <p:nvPicPr>
          <p:cNvPr id="4" name="図 3" descr="人, 男, 屋内, フロント が含まれている画像&#10;&#10;自動的に生成された説明">
            <a:extLst>
              <a:ext uri="{FF2B5EF4-FFF2-40B4-BE49-F238E27FC236}">
                <a16:creationId xmlns:a16="http://schemas.microsoft.com/office/drawing/2014/main" id="{F1D460C6-48FA-47B2-9077-A6713E3A98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6021" y="8732793"/>
            <a:ext cx="1445467" cy="1160182"/>
          </a:xfrm>
          <a:prstGeom prst="rect">
            <a:avLst/>
          </a:prstGeom>
        </p:spPr>
      </p:pic>
      <p:sp>
        <p:nvSpPr>
          <p:cNvPr id="5" name="テキスト ボックス 4">
            <a:extLst>
              <a:ext uri="{FF2B5EF4-FFF2-40B4-BE49-F238E27FC236}">
                <a16:creationId xmlns:a16="http://schemas.microsoft.com/office/drawing/2014/main" id="{1AC17B30-93FB-4188-AE36-4C6DDB19DBFB}"/>
              </a:ext>
            </a:extLst>
          </p:cNvPr>
          <p:cNvSpPr txBox="1"/>
          <p:nvPr/>
        </p:nvSpPr>
        <p:spPr>
          <a:xfrm>
            <a:off x="1526697" y="1803421"/>
            <a:ext cx="4608512" cy="923330"/>
          </a:xfrm>
          <a:prstGeom prst="rect">
            <a:avLst/>
          </a:prstGeom>
          <a:noFill/>
        </p:spPr>
        <p:txBody>
          <a:bodyPr wrap="square" rtlCol="0">
            <a:spAutoFit/>
          </a:bodyPr>
          <a:lstStyle/>
          <a:p>
            <a:r>
              <a:rPr lang="en-US" altLang="ja-JP" dirty="0"/>
              <a:t>『</a:t>
            </a:r>
            <a:r>
              <a:rPr lang="ja-JP" altLang="en-US" dirty="0"/>
              <a:t>後継者を探したい・・・</a:t>
            </a:r>
            <a:r>
              <a:rPr lang="en-US" altLang="ja-JP" dirty="0"/>
              <a:t>』</a:t>
            </a:r>
          </a:p>
          <a:p>
            <a:r>
              <a:rPr lang="en-US" altLang="ja-JP" dirty="0"/>
              <a:t>『</a:t>
            </a:r>
            <a:r>
              <a:rPr lang="ja-JP" altLang="en-US" dirty="0"/>
              <a:t>会社の事業を承継したい・・・</a:t>
            </a:r>
            <a:r>
              <a:rPr lang="en-US" altLang="ja-JP" dirty="0"/>
              <a:t>』</a:t>
            </a:r>
          </a:p>
          <a:p>
            <a:r>
              <a:rPr lang="en-US" altLang="ja-JP" dirty="0"/>
              <a:t>『</a:t>
            </a:r>
            <a:r>
              <a:rPr lang="ja-JP" altLang="en-US" dirty="0"/>
              <a:t>はじめの一歩をどうするか相談したい・・・</a:t>
            </a:r>
            <a:r>
              <a:rPr lang="en-US" altLang="ja-JP" dirty="0"/>
              <a:t>』 </a:t>
            </a:r>
          </a:p>
        </p:txBody>
      </p:sp>
      <p:sp>
        <p:nvSpPr>
          <p:cNvPr id="6" name="テキスト ボックス 5">
            <a:extLst>
              <a:ext uri="{FF2B5EF4-FFF2-40B4-BE49-F238E27FC236}">
                <a16:creationId xmlns:a16="http://schemas.microsoft.com/office/drawing/2014/main" id="{3B248257-C12C-46CB-8536-6FCE2F3F6EB0}"/>
              </a:ext>
            </a:extLst>
          </p:cNvPr>
          <p:cNvSpPr txBox="1"/>
          <p:nvPr/>
        </p:nvSpPr>
        <p:spPr>
          <a:xfrm>
            <a:off x="3137578" y="4988055"/>
            <a:ext cx="3583714" cy="3093154"/>
          </a:xfrm>
          <a:prstGeom prst="rect">
            <a:avLst/>
          </a:prstGeom>
          <a:noFill/>
          <a:ln w="3175">
            <a:solidFill>
              <a:schemeClr val="tx1"/>
            </a:solidFill>
          </a:ln>
        </p:spPr>
        <p:txBody>
          <a:bodyPr wrap="square" rtlCol="0">
            <a:spAutoFit/>
          </a:bodyPr>
          <a:lstStyle/>
          <a:p>
            <a:r>
              <a:rPr lang="ja-JP" altLang="en-US" sz="1300" dirty="0"/>
              <a:t>　後継者の育成機関を含めると事業承継には</a:t>
            </a:r>
            <a:endParaRPr lang="en-US" altLang="ja-JP" sz="1300" dirty="0"/>
          </a:p>
          <a:p>
            <a:r>
              <a:rPr lang="ja-JP" altLang="en-US" sz="1300" b="1" dirty="0"/>
              <a:t>５～１０年</a:t>
            </a:r>
            <a:r>
              <a:rPr lang="ja-JP" altLang="en-US" sz="1300" dirty="0"/>
              <a:t>を要するものの、多くの企業が事業承継を先送りにしてしまいがちと言われています（中小企業庁「事業承継マニュアル」）。</a:t>
            </a:r>
            <a:endParaRPr lang="en-US" altLang="ja-JP" sz="1300" dirty="0"/>
          </a:p>
          <a:p>
            <a:r>
              <a:rPr lang="ja-JP" altLang="en-US" sz="1300" dirty="0"/>
              <a:t>　事業承継のための準備事項は膨大にあり、そのための準備時間も長期にわたります。</a:t>
            </a:r>
            <a:endParaRPr lang="en-US" altLang="ja-JP" sz="1300" dirty="0"/>
          </a:p>
          <a:p>
            <a:r>
              <a:rPr lang="ja-JP" altLang="en-US" sz="1300" dirty="0"/>
              <a:t>　しかも、多くの専門家との連携も必要となることが多いです。</a:t>
            </a:r>
            <a:endParaRPr lang="en-US" altLang="ja-JP" sz="1300" dirty="0"/>
          </a:p>
          <a:p>
            <a:r>
              <a:rPr lang="ja-JP" altLang="en-US" sz="1300" dirty="0"/>
              <a:t>　そのため、まずは、「はじめの一歩」としてなにをすべきかという点からして難しいことが多いため、まずは「はじめの一歩」として必要なことに焦点をしぼって、わかりやすくアドバイスいたします。</a:t>
            </a:r>
            <a:endParaRPr lang="en-US" altLang="ja-JP" sz="1300" dirty="0"/>
          </a:p>
          <a:p>
            <a:endParaRPr kumimoji="1" lang="en-US" altLang="ja-JP" sz="1300" dirty="0">
              <a:solidFill>
                <a:srgbClr val="FF0000"/>
              </a:solidFill>
            </a:endParaRPr>
          </a:p>
          <a:p>
            <a:r>
              <a:rPr kumimoji="1" lang="ja-JP" altLang="en-US" sz="1300" dirty="0"/>
              <a:t>　所要時間１時間程度、</a:t>
            </a:r>
            <a:r>
              <a:rPr kumimoji="1" lang="ja-JP" altLang="en-US" sz="1300" dirty="0">
                <a:solidFill>
                  <a:srgbClr val="FF0000"/>
                </a:solidFill>
              </a:rPr>
              <a:t>無料</a:t>
            </a:r>
            <a:endParaRPr kumimoji="1" lang="en-US" altLang="ja-JP" sz="1300" dirty="0">
              <a:solidFill>
                <a:srgbClr val="FF0000"/>
              </a:solidFill>
            </a:endParaRPr>
          </a:p>
          <a:p>
            <a:r>
              <a:rPr lang="ja-JP" altLang="en-US" sz="1300" dirty="0"/>
              <a:t>　　　　　　　　　　　　</a:t>
            </a:r>
            <a:r>
              <a:rPr kumimoji="1" lang="ja-JP" altLang="en-US" sz="1300" dirty="0"/>
              <a:t>面談・</a:t>
            </a:r>
            <a:r>
              <a:rPr kumimoji="1" lang="en-US" altLang="ja-JP" sz="1300" dirty="0"/>
              <a:t>ZOOM</a:t>
            </a:r>
            <a:r>
              <a:rPr kumimoji="1" lang="ja-JP" altLang="en-US" sz="1300" dirty="0"/>
              <a:t>等にて実施</a:t>
            </a:r>
            <a:endParaRPr kumimoji="1" lang="en-US" altLang="ja-JP" sz="1300" dirty="0"/>
          </a:p>
        </p:txBody>
      </p:sp>
      <p:sp>
        <p:nvSpPr>
          <p:cNvPr id="11" name="テキスト ボックス 10">
            <a:extLst>
              <a:ext uri="{FF2B5EF4-FFF2-40B4-BE49-F238E27FC236}">
                <a16:creationId xmlns:a16="http://schemas.microsoft.com/office/drawing/2014/main" id="{11B0A1CE-2CEF-4B83-B761-290F22F66E6D}"/>
              </a:ext>
            </a:extLst>
          </p:cNvPr>
          <p:cNvSpPr txBox="1"/>
          <p:nvPr/>
        </p:nvSpPr>
        <p:spPr>
          <a:xfrm>
            <a:off x="350196" y="10019489"/>
            <a:ext cx="6692753" cy="430887"/>
          </a:xfrm>
          <a:prstGeom prst="rect">
            <a:avLst/>
          </a:prstGeom>
          <a:noFill/>
          <a:ln w="3175">
            <a:noFill/>
          </a:ln>
        </p:spPr>
        <p:txBody>
          <a:bodyPr wrap="square" rtlCol="0">
            <a:spAutoFit/>
          </a:bodyPr>
          <a:lstStyle/>
          <a:p>
            <a:r>
              <a:rPr kumimoji="1" lang="ja-JP" altLang="en-US" sz="1100" dirty="0"/>
              <a:t>（注意）情報変更・法律改正・法解釈の変更・見解の相違等があり得るため，上記の内容については，個別の状況に応じて，</a:t>
            </a:r>
            <a:r>
              <a:rPr lang="ja-JP" altLang="en-US" sz="1100" dirty="0"/>
              <a:t>　</a:t>
            </a:r>
            <a:r>
              <a:rPr kumimoji="1" lang="ja-JP" altLang="en-US" sz="1100" dirty="0"/>
              <a:t>最新の情報の確認や専門家への確認をお願いします</a:t>
            </a:r>
            <a:endParaRPr kumimoji="1" lang="en-US" altLang="ja-JP" sz="1100" dirty="0"/>
          </a:p>
        </p:txBody>
      </p:sp>
      <p:graphicFrame>
        <p:nvGraphicFramePr>
          <p:cNvPr id="2" name="図表 1">
            <a:extLst>
              <a:ext uri="{FF2B5EF4-FFF2-40B4-BE49-F238E27FC236}">
                <a16:creationId xmlns:a16="http://schemas.microsoft.com/office/drawing/2014/main" id="{D892F6EA-2B3D-491F-B308-A7B04B7390B4}"/>
              </a:ext>
            </a:extLst>
          </p:cNvPr>
          <p:cNvGraphicFramePr/>
          <p:nvPr>
            <p:extLst>
              <p:ext uri="{D42A27DB-BD31-4B8C-83A1-F6EECF244321}">
                <p14:modId xmlns:p14="http://schemas.microsoft.com/office/powerpoint/2010/main" val="3083480097"/>
              </p:ext>
            </p:extLst>
          </p:nvPr>
        </p:nvGraphicFramePr>
        <p:xfrm>
          <a:off x="813233" y="2827195"/>
          <a:ext cx="5908060" cy="203593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9" name="図 8">
            <a:extLst>
              <a:ext uri="{FF2B5EF4-FFF2-40B4-BE49-F238E27FC236}">
                <a16:creationId xmlns:a16="http://schemas.microsoft.com/office/drawing/2014/main" id="{7AEADAF9-C901-4D3A-B1A5-9506906A44F0}"/>
              </a:ext>
            </a:extLst>
          </p:cNvPr>
          <p:cNvPicPr>
            <a:picLocks noChangeAspect="1"/>
          </p:cNvPicPr>
          <p:nvPr/>
        </p:nvPicPr>
        <p:blipFill>
          <a:blip r:embed="rId10"/>
          <a:stretch>
            <a:fillRect/>
          </a:stretch>
        </p:blipFill>
        <p:spPr>
          <a:xfrm>
            <a:off x="460121" y="5039504"/>
            <a:ext cx="2612330" cy="3226372"/>
          </a:xfrm>
          <a:prstGeom prst="rect">
            <a:avLst/>
          </a:prstGeom>
        </p:spPr>
      </p:pic>
      <p:sp>
        <p:nvSpPr>
          <p:cNvPr id="14" name="テキスト ボックス 13">
            <a:extLst>
              <a:ext uri="{FF2B5EF4-FFF2-40B4-BE49-F238E27FC236}">
                <a16:creationId xmlns:a16="http://schemas.microsoft.com/office/drawing/2014/main" id="{D1518FAE-8300-4DB7-A565-6A91A437B01E}"/>
              </a:ext>
            </a:extLst>
          </p:cNvPr>
          <p:cNvSpPr txBox="1"/>
          <p:nvPr/>
        </p:nvSpPr>
        <p:spPr>
          <a:xfrm>
            <a:off x="2976882" y="8098412"/>
            <a:ext cx="3744409" cy="292388"/>
          </a:xfrm>
          <a:prstGeom prst="rect">
            <a:avLst/>
          </a:prstGeom>
          <a:noFill/>
          <a:ln w="3175">
            <a:noFill/>
          </a:ln>
        </p:spPr>
        <p:txBody>
          <a:bodyPr wrap="square" rtlCol="0">
            <a:spAutoFit/>
          </a:bodyPr>
          <a:lstStyle/>
          <a:p>
            <a:r>
              <a:rPr lang="ja-JP" altLang="en-US" sz="1300" dirty="0"/>
              <a:t>　←中小企業庁「事業承継マニュアル」から引用</a:t>
            </a:r>
            <a:endParaRPr kumimoji="1" lang="en-US" altLang="ja-JP" sz="1300" dirty="0"/>
          </a:p>
        </p:txBody>
      </p:sp>
    </p:spTree>
    <p:extLst>
      <p:ext uri="{BB962C8B-B14F-4D97-AF65-F5344CB8AC3E}">
        <p14:creationId xmlns:p14="http://schemas.microsoft.com/office/powerpoint/2010/main" val="37229882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2570</TotalTime>
  <Words>399</Words>
  <Application>Microsoft Office PowerPoint</Application>
  <PresentationFormat>ユーザー設定</PresentationFormat>
  <Paragraphs>28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HGPｺﾞｼｯｸE</vt:lpstr>
      <vt:lpstr>HGP創英ﾌﾟﾚｾﾞﾝｽEB</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Administrator</dc:creator>
  <cp:lastModifiedBy>藤堂 武久</cp:lastModifiedBy>
  <cp:revision>336</cp:revision>
  <cp:lastPrinted>2019-11-12T08:02:28Z</cp:lastPrinted>
  <dcterms:created xsi:type="dcterms:W3CDTF">2010-02-18T06:27:40Z</dcterms:created>
  <dcterms:modified xsi:type="dcterms:W3CDTF">2021-05-26T05:02:32Z</dcterms:modified>
</cp:coreProperties>
</file>