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03" r:id="rId2"/>
    <p:sldId id="420" r:id="rId3"/>
    <p:sldId id="502" r:id="rId4"/>
    <p:sldId id="421" r:id="rId5"/>
    <p:sldId id="488" r:id="rId6"/>
    <p:sldId id="462" r:id="rId7"/>
    <p:sldId id="503" r:id="rId8"/>
    <p:sldId id="504" r:id="rId9"/>
    <p:sldId id="482" r:id="rId10"/>
    <p:sldId id="496" r:id="rId11"/>
    <p:sldId id="505" r:id="rId12"/>
    <p:sldId id="506" r:id="rId13"/>
    <p:sldId id="507" r:id="rId14"/>
    <p:sldId id="489" r:id="rId15"/>
    <p:sldId id="490" r:id="rId16"/>
    <p:sldId id="508" r:id="rId17"/>
    <p:sldId id="498" r:id="rId18"/>
    <p:sldId id="509" r:id="rId19"/>
    <p:sldId id="510" r:id="rId20"/>
    <p:sldId id="497" r:id="rId21"/>
    <p:sldId id="499" r:id="rId22"/>
    <p:sldId id="4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9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54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69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96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26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02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54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3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60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3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47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2C4B-75D6-44B0-B823-5E25E72FD14F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60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526756"/>
          </a:xfrm>
        </p:spPr>
        <p:txBody>
          <a:bodyPr>
            <a:noAutofit/>
          </a:bodyPr>
          <a:lstStyle/>
          <a:p>
            <a:r>
              <a:rPr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後継者育成</a:t>
            </a:r>
          </a:p>
        </p:txBody>
      </p:sp>
      <p:sp>
        <p:nvSpPr>
          <p:cNvPr id="3" name="タイトル 3">
            <a:extLst>
              <a:ext uri="{FF2B5EF4-FFF2-40B4-BE49-F238E27FC236}">
                <a16:creationId xmlns:a16="http://schemas.microsoft.com/office/drawing/2014/main" id="{29045D84-6DA5-46FE-B27D-C3E65D54FC99}"/>
              </a:ext>
            </a:extLst>
          </p:cNvPr>
          <p:cNvSpPr txBox="1">
            <a:spLocks/>
          </p:cNvSpPr>
          <p:nvPr/>
        </p:nvSpPr>
        <p:spPr>
          <a:xfrm>
            <a:off x="6172200" y="4657725"/>
            <a:ext cx="5915025" cy="2069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ビジネス</a:t>
            </a:r>
            <a:endParaRPr lang="en-US" altLang="ja-JP" sz="5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5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ケーススタディ</a:t>
            </a:r>
            <a:endParaRPr lang="en-US" altLang="ja-JP" sz="5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5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紙芝居</a:t>
            </a:r>
          </a:p>
        </p:txBody>
      </p:sp>
    </p:spTree>
    <p:extLst>
      <p:ext uri="{BB962C8B-B14F-4D97-AF65-F5344CB8AC3E}">
        <p14:creationId xmlns:p14="http://schemas.microsoft.com/office/powerpoint/2010/main" val="42260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47B2D-315E-416F-8A6B-BB24CEA0A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365125"/>
            <a:ext cx="11648661" cy="6307524"/>
          </a:xfrm>
        </p:spPr>
        <p:txBody>
          <a:bodyPr>
            <a:normAutofit/>
          </a:bodyPr>
          <a:lstStyle/>
          <a:p>
            <a:r>
              <a:rPr kumimoji="1" lang="ja-JP" altLang="en-US" sz="13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個別の</a:t>
            </a:r>
            <a:br>
              <a:rPr kumimoji="1" lang="en-US" altLang="ja-JP" sz="13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13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業務で</a:t>
            </a:r>
            <a:br>
              <a:rPr kumimoji="1" lang="en-US" altLang="ja-JP" sz="13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13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分ける</a:t>
            </a:r>
          </a:p>
        </p:txBody>
      </p:sp>
    </p:spTree>
    <p:extLst>
      <p:ext uri="{BB962C8B-B14F-4D97-AF65-F5344CB8AC3E}">
        <p14:creationId xmlns:p14="http://schemas.microsoft.com/office/powerpoint/2010/main" val="2715841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47B2D-315E-416F-8A6B-BB24CEA0A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365125"/>
            <a:ext cx="11648661" cy="6307524"/>
          </a:xfrm>
        </p:spPr>
        <p:txBody>
          <a:bodyPr>
            <a:normAutofit/>
          </a:bodyPr>
          <a:lstStyle/>
          <a:p>
            <a:r>
              <a:rPr kumimoji="1" lang="ja-JP" altLang="en-US" sz="239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２０年</a:t>
            </a:r>
          </a:p>
        </p:txBody>
      </p:sp>
    </p:spTree>
    <p:extLst>
      <p:ext uri="{BB962C8B-B14F-4D97-AF65-F5344CB8AC3E}">
        <p14:creationId xmlns:p14="http://schemas.microsoft.com/office/powerpoint/2010/main" val="270088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47B2D-315E-416F-8A6B-BB24CEA0A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365125"/>
            <a:ext cx="11648661" cy="6307524"/>
          </a:xfrm>
        </p:spPr>
        <p:txBody>
          <a:bodyPr>
            <a:normAutofit/>
          </a:bodyPr>
          <a:lstStyle/>
          <a:p>
            <a:r>
              <a:rPr kumimoji="1" lang="ja-JP" altLang="en-US" sz="166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徹夜連続</a:t>
            </a:r>
            <a:br>
              <a:rPr kumimoji="1" lang="en-US" altLang="ja-JP" sz="166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166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死に物狂い</a:t>
            </a:r>
          </a:p>
        </p:txBody>
      </p:sp>
    </p:spTree>
    <p:extLst>
      <p:ext uri="{BB962C8B-B14F-4D97-AF65-F5344CB8AC3E}">
        <p14:creationId xmlns:p14="http://schemas.microsoft.com/office/powerpoint/2010/main" val="472801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47B2D-315E-416F-8A6B-BB24CEA0A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365125"/>
            <a:ext cx="11648661" cy="6307524"/>
          </a:xfrm>
        </p:spPr>
        <p:txBody>
          <a:bodyPr>
            <a:normAutofit/>
          </a:bodyPr>
          <a:lstStyle/>
          <a:p>
            <a:r>
              <a:rPr kumimoji="1" lang="ja-JP" altLang="en-US" sz="13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後継者に</a:t>
            </a:r>
            <a:br>
              <a:rPr kumimoji="1" lang="en-US" altLang="ja-JP" sz="13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13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同じ経験</a:t>
            </a:r>
            <a:br>
              <a:rPr kumimoji="1" lang="en-US" altLang="ja-JP" sz="13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13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させるには？</a:t>
            </a:r>
          </a:p>
        </p:txBody>
      </p:sp>
    </p:spTree>
    <p:extLst>
      <p:ext uri="{BB962C8B-B14F-4D97-AF65-F5344CB8AC3E}">
        <p14:creationId xmlns:p14="http://schemas.microsoft.com/office/powerpoint/2010/main" val="3977472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DC955B2-37FB-4988-8C56-2377FBF2C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106018"/>
            <a:ext cx="11873947" cy="675198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EB3B4F-2D08-4742-A2A7-A49CEF8C2FD2}"/>
              </a:ext>
            </a:extLst>
          </p:cNvPr>
          <p:cNvSpPr txBox="1"/>
          <p:nvPr/>
        </p:nvSpPr>
        <p:spPr>
          <a:xfrm>
            <a:off x="9578884" y="450573"/>
            <a:ext cx="2308324" cy="60297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b="1" dirty="0"/>
              <a:t>Ｂ先生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3057DD-BA6D-494B-8805-680118C98E5E}"/>
              </a:ext>
            </a:extLst>
          </p:cNvPr>
          <p:cNvSpPr txBox="1"/>
          <p:nvPr/>
        </p:nvSpPr>
        <p:spPr>
          <a:xfrm>
            <a:off x="669549" y="1"/>
            <a:ext cx="1954381" cy="6387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b="1" dirty="0"/>
              <a:t>研修講師</a:t>
            </a:r>
          </a:p>
        </p:txBody>
      </p:sp>
    </p:spTree>
    <p:extLst>
      <p:ext uri="{BB962C8B-B14F-4D97-AF65-F5344CB8AC3E}">
        <p14:creationId xmlns:p14="http://schemas.microsoft.com/office/powerpoint/2010/main" val="278509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165622"/>
            <a:ext cx="12192000" cy="4526756"/>
          </a:xfrm>
        </p:spPr>
        <p:txBody>
          <a:bodyPr>
            <a:noAutofit/>
          </a:bodyPr>
          <a:lstStyle/>
          <a:p>
            <a:r>
              <a:rPr lang="ja-JP" altLang="en-US" sz="9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・職人の高度な技術</a:t>
            </a:r>
            <a:br>
              <a:rPr lang="en-US" altLang="ja-JP" sz="9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9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・数字にも強い</a:t>
            </a:r>
            <a:br>
              <a:rPr lang="en-US" altLang="ja-JP" sz="9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9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・一人でできる</a:t>
            </a:r>
            <a:br>
              <a:rPr lang="en-US" altLang="ja-JP" sz="9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9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・オールマイティ</a:t>
            </a:r>
          </a:p>
        </p:txBody>
      </p:sp>
    </p:spTree>
    <p:extLst>
      <p:ext uri="{BB962C8B-B14F-4D97-AF65-F5344CB8AC3E}">
        <p14:creationId xmlns:p14="http://schemas.microsoft.com/office/powerpoint/2010/main" val="600238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F1F868-5FC0-432D-B4E6-C6DC1DDE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365125"/>
            <a:ext cx="11391900" cy="6254750"/>
          </a:xfrm>
        </p:spPr>
        <p:txBody>
          <a:bodyPr>
            <a:normAutofit fontScale="90000"/>
          </a:bodyPr>
          <a:lstStyle/>
          <a:p>
            <a: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×</a:t>
            </a: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経営の経験</a:t>
            </a:r>
            <a:b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×</a:t>
            </a: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給料支払い責任</a:t>
            </a:r>
            <a:b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×</a:t>
            </a: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借金</a:t>
            </a:r>
            <a:b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×</a:t>
            </a: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ビジネスの責任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36226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165622"/>
            <a:ext cx="12192000" cy="4526756"/>
          </a:xfrm>
        </p:spPr>
        <p:txBody>
          <a:bodyPr>
            <a:noAutofit/>
          </a:bodyPr>
          <a:lstStyle/>
          <a:p>
            <a:r>
              <a:rPr lang="ja-JP" altLang="en-US" sz="199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次世代</a:t>
            </a:r>
            <a:br>
              <a:rPr lang="en-US" altLang="ja-JP" sz="199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99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の戦い方</a:t>
            </a:r>
          </a:p>
        </p:txBody>
      </p:sp>
    </p:spTree>
    <p:extLst>
      <p:ext uri="{BB962C8B-B14F-4D97-AF65-F5344CB8AC3E}">
        <p14:creationId xmlns:p14="http://schemas.microsoft.com/office/powerpoint/2010/main" val="3853338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165622"/>
            <a:ext cx="12192000" cy="4526756"/>
          </a:xfrm>
        </p:spPr>
        <p:txBody>
          <a:bodyPr>
            <a:noAutofit/>
          </a:bodyPr>
          <a:lstStyle/>
          <a:p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・強みを強化</a:t>
            </a:r>
            <a:b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・弱点をカバー</a:t>
            </a:r>
            <a:b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・チームで勝負</a:t>
            </a:r>
          </a:p>
        </p:txBody>
      </p:sp>
    </p:spTree>
    <p:extLst>
      <p:ext uri="{BB962C8B-B14F-4D97-AF65-F5344CB8AC3E}">
        <p14:creationId xmlns:p14="http://schemas.microsoft.com/office/powerpoint/2010/main" val="176472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0653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0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922" y="0"/>
            <a:ext cx="7633252" cy="678842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272015-236C-4C94-A735-8873BC98BCE3}"/>
              </a:ext>
            </a:extLst>
          </p:cNvPr>
          <p:cNvSpPr txBox="1"/>
          <p:nvPr/>
        </p:nvSpPr>
        <p:spPr>
          <a:xfrm>
            <a:off x="8863069" y="149087"/>
            <a:ext cx="2739211" cy="6559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600" b="1" dirty="0"/>
              <a:t>Ａ社長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0E3229-5BB9-4989-AED4-899E27E56D70}"/>
              </a:ext>
            </a:extLst>
          </p:cNvPr>
          <p:cNvSpPr txBox="1"/>
          <p:nvPr/>
        </p:nvSpPr>
        <p:spPr>
          <a:xfrm>
            <a:off x="1374551" y="56322"/>
            <a:ext cx="1954381" cy="6559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建設会社</a:t>
            </a:r>
          </a:p>
        </p:txBody>
      </p:sp>
    </p:spTree>
    <p:extLst>
      <p:ext uri="{BB962C8B-B14F-4D97-AF65-F5344CB8AC3E}">
        <p14:creationId xmlns:p14="http://schemas.microsoft.com/office/powerpoint/2010/main" val="2327551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DC955B2-37FB-4988-8C56-2377FBF2C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106018"/>
            <a:ext cx="11873947" cy="675198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EB3B4F-2D08-4742-A2A7-A49CEF8C2FD2}"/>
              </a:ext>
            </a:extLst>
          </p:cNvPr>
          <p:cNvSpPr txBox="1"/>
          <p:nvPr/>
        </p:nvSpPr>
        <p:spPr>
          <a:xfrm>
            <a:off x="9578884" y="450573"/>
            <a:ext cx="2308324" cy="60297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b="1" dirty="0"/>
              <a:t>Ｂ先生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3057DD-BA6D-494B-8805-680118C98E5E}"/>
              </a:ext>
            </a:extLst>
          </p:cNvPr>
          <p:cNvSpPr txBox="1"/>
          <p:nvPr/>
        </p:nvSpPr>
        <p:spPr>
          <a:xfrm>
            <a:off x="669549" y="1"/>
            <a:ext cx="1954381" cy="6387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b="1" dirty="0"/>
              <a:t>研修講師</a:t>
            </a:r>
          </a:p>
        </p:txBody>
      </p:sp>
    </p:spTree>
    <p:extLst>
      <p:ext uri="{BB962C8B-B14F-4D97-AF65-F5344CB8AC3E}">
        <p14:creationId xmlns:p14="http://schemas.microsoft.com/office/powerpoint/2010/main" val="1572902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165622"/>
            <a:ext cx="12192000" cy="4526756"/>
          </a:xfrm>
        </p:spPr>
        <p:txBody>
          <a:bodyPr>
            <a:noAutofit/>
          </a:bodyPr>
          <a:lstStyle/>
          <a:p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・やってみて改善</a:t>
            </a:r>
            <a:b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・実験してみる</a:t>
            </a:r>
            <a:b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・試行錯誤</a:t>
            </a:r>
          </a:p>
        </p:txBody>
      </p:sp>
    </p:spTree>
    <p:extLst>
      <p:ext uri="{BB962C8B-B14F-4D97-AF65-F5344CB8AC3E}">
        <p14:creationId xmlns:p14="http://schemas.microsoft.com/office/powerpoint/2010/main" val="3493529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84744B1-D682-44B5-AEAB-25A5282E2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87" y="0"/>
            <a:ext cx="102969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8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794E834-4E1E-49DA-B577-B43494B5D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11544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40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0653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6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31BA20D-33BB-4733-B0CB-0A5C7F182D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6" y="106018"/>
            <a:ext cx="11873948" cy="675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1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DC955B2-37FB-4988-8C56-2377FBF2C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106018"/>
            <a:ext cx="11873947" cy="675198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EB3B4F-2D08-4742-A2A7-A49CEF8C2FD2}"/>
              </a:ext>
            </a:extLst>
          </p:cNvPr>
          <p:cNvSpPr txBox="1"/>
          <p:nvPr/>
        </p:nvSpPr>
        <p:spPr>
          <a:xfrm>
            <a:off x="9578884" y="450573"/>
            <a:ext cx="2308324" cy="60297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b="1" dirty="0"/>
              <a:t>Ｂさん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3057DD-BA6D-494B-8805-680118C98E5E}"/>
              </a:ext>
            </a:extLst>
          </p:cNvPr>
          <p:cNvSpPr txBox="1"/>
          <p:nvPr/>
        </p:nvSpPr>
        <p:spPr>
          <a:xfrm>
            <a:off x="669549" y="1"/>
            <a:ext cx="1954381" cy="6387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b="1" dirty="0"/>
              <a:t>研修講師</a:t>
            </a:r>
          </a:p>
        </p:txBody>
      </p:sp>
    </p:spTree>
    <p:extLst>
      <p:ext uri="{BB962C8B-B14F-4D97-AF65-F5344CB8AC3E}">
        <p14:creationId xmlns:p14="http://schemas.microsoft.com/office/powerpoint/2010/main" val="8500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0653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9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DC955B2-37FB-4988-8C56-2377FBF2C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106018"/>
            <a:ext cx="11873947" cy="675198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EB3B4F-2D08-4742-A2A7-A49CEF8C2FD2}"/>
              </a:ext>
            </a:extLst>
          </p:cNvPr>
          <p:cNvSpPr txBox="1"/>
          <p:nvPr/>
        </p:nvSpPr>
        <p:spPr>
          <a:xfrm>
            <a:off x="9578884" y="450573"/>
            <a:ext cx="2308324" cy="60297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b="1" dirty="0"/>
              <a:t>Ｂさん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3057DD-BA6D-494B-8805-680118C98E5E}"/>
              </a:ext>
            </a:extLst>
          </p:cNvPr>
          <p:cNvSpPr txBox="1"/>
          <p:nvPr/>
        </p:nvSpPr>
        <p:spPr>
          <a:xfrm>
            <a:off x="669549" y="1"/>
            <a:ext cx="1954381" cy="6387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b="1" dirty="0"/>
              <a:t>研修講師</a:t>
            </a:r>
          </a:p>
        </p:txBody>
      </p:sp>
    </p:spTree>
    <p:extLst>
      <p:ext uri="{BB962C8B-B14F-4D97-AF65-F5344CB8AC3E}">
        <p14:creationId xmlns:p14="http://schemas.microsoft.com/office/powerpoint/2010/main" val="137278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47B2D-315E-416F-8A6B-BB24CEA0A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365125"/>
            <a:ext cx="11648661" cy="6307524"/>
          </a:xfrm>
        </p:spPr>
        <p:txBody>
          <a:bodyPr>
            <a:normAutofit fontScale="90000"/>
          </a:bodyPr>
          <a:lstStyle/>
          <a:p>
            <a:r>
              <a:rPr lang="ja-JP" altLang="en-US" sz="199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主要業務</a:t>
            </a:r>
            <a:br>
              <a:rPr lang="en-US" altLang="ja-JP" sz="199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199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判断・指示</a:t>
            </a:r>
            <a:endParaRPr kumimoji="1" lang="ja-JP" altLang="en-US" sz="199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928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131</Words>
  <Application>Microsoft Office PowerPoint</Application>
  <PresentationFormat>ワイド画面</PresentationFormat>
  <Paragraphs>24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9" baseType="lpstr">
      <vt:lpstr>HGS創英角ｺﾞｼｯｸUB</vt:lpstr>
      <vt:lpstr>HG創英角ｺﾞｼｯｸUB</vt:lpstr>
      <vt:lpstr>ＭＳ 明朝</vt:lpstr>
      <vt:lpstr>Arial</vt:lpstr>
      <vt:lpstr>Calibri</vt:lpstr>
      <vt:lpstr>Calibri Light</vt:lpstr>
      <vt:lpstr>Office テーマ</vt:lpstr>
      <vt:lpstr>後継者育成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主要業務 判断・指示</vt:lpstr>
      <vt:lpstr>個別の 　業務で 　　分ける</vt:lpstr>
      <vt:lpstr>２０年</vt:lpstr>
      <vt:lpstr>徹夜連続 死に物狂い</vt:lpstr>
      <vt:lpstr>後継者に 同じ経験 させるには？</vt:lpstr>
      <vt:lpstr>PowerPoint プレゼンテーション</vt:lpstr>
      <vt:lpstr>・職人の高度な技術 ・数字にも強い ・一人でできる ・オールマイティ</vt:lpstr>
      <vt:lpstr>×経営の経験 ×給料支払い責任 ×借金 ×ビジネスの責任</vt:lpstr>
      <vt:lpstr>次世代 の戦い方</vt:lpstr>
      <vt:lpstr>・強みを強化 ・弱点をカバー ・チームで勝負</vt:lpstr>
      <vt:lpstr>PowerPoint プレゼンテーション</vt:lpstr>
      <vt:lpstr>PowerPoint プレゼンテーション</vt:lpstr>
      <vt:lpstr>・やってみて改善 ・実験してみる ・試行錯誤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人手不足 　　問題</dc:title>
  <dc:creator>藤堂 武久</dc:creator>
  <cp:lastModifiedBy>藤堂 武久</cp:lastModifiedBy>
  <cp:revision>26</cp:revision>
  <dcterms:created xsi:type="dcterms:W3CDTF">2018-08-13T02:13:43Z</dcterms:created>
  <dcterms:modified xsi:type="dcterms:W3CDTF">2021-03-02T21:50:49Z</dcterms:modified>
</cp:coreProperties>
</file>