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6259D-4065-4407-8A20-60917DF1C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34C2BD-70EE-4EA3-BEF6-8386FCD8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82FBB0-2C6E-42C1-A87B-DA7CD055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3C730-7FDC-4528-9562-2881C1B9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43BCD7-9DE0-4394-9D1A-6AF067F7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2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2A8A8-5A79-4F8B-9690-12A3319C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998892-AFC5-41A8-A604-47C7CCE73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0D57F8-3C78-4089-9689-96998935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B76489-2F30-4B06-B12D-DA10C554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964A7-EC3E-4AB1-ABAC-90F6F2B6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7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6C2F20-DEAF-4044-8121-C84483E31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8A25D7-4D19-4A56-9E03-45DD36E60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79A975-5386-4B9A-9F28-914C9127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B315A-DFC6-45A4-B42A-CC08F53E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39D6E-5C07-48DA-8D15-C8AC3574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7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DCADE-27C1-43CA-BE98-D160FA0F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7B238C-FD14-45B2-BBA8-8E839341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F31D70-ECBD-422E-8BE0-BB32D0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F5D870-C941-43F3-8382-676A0FD1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3A924F-542A-48DD-9213-6D7D0D35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97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B8A29-442C-40B4-B2CA-4A8E5365D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5E3E3B-F911-4757-8073-E5FCC43E5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3767CB-F084-4D4D-ACE8-A708B949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14EFA2-B23F-4228-8A90-F5E69B5F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2528-F572-4B36-ABBE-EA486F39E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35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259F5-3EFA-4B63-8D9E-FE3F01BF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3DC9D5-738E-45E9-BDFA-1B0C30B5C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170628-47A6-44AB-917B-378D28ABE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49D9FB-B46C-4D79-A061-3803B469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B5566-4450-4DDA-8312-28908FE5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A34030-5685-46E4-890C-59ADECB6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DFE6C-82D1-43D4-83DB-9A9A7D5E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ABFB87-5BB9-4F8D-839C-350F72689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5F8CE1-693D-4B45-A2CE-99357F8A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F35BF0-CD71-4FBA-9D83-3241DAB5B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197A74-712E-4C9A-83CC-253F2397D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751588-216C-468C-A79E-875367B8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871439-A642-4A82-8C25-480FD254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794F0D-1B65-49D5-8BB5-46AE0E1B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5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7F8B2-6617-4F02-97C9-3C7154EA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FF3058-D48D-4AA5-A7FF-B574F9E0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5C41C1-4452-4278-A51F-F32E0B7D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521963-D3D4-4CE0-9633-DFA8E8E5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4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3FE2A1-269B-44CE-A108-A9543A9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008446D-6EDE-41FA-ADE8-AA7B9AC4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FBCE2D-E014-4064-97A2-B4842B1B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5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0B5709-0DFC-40A6-BDBB-810C94123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EE768F-5C0B-4D1F-B04A-1FF82A76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AB30D9-4115-4F06-BDEF-1572936A0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B9AEA8-A1D3-47A2-921B-50932A30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1B61E8-8170-4F84-9A95-B4F785AA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FF171-8EEC-41EB-AD8E-BEE45957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7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A513CC-5262-44B8-AAE8-33E317844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736F74-AAB7-4A9F-B359-986217A67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B02071-4BA4-4608-8C2A-5777E885F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0CDDD1-EB7D-4CC0-BCA4-0D5051C7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AA6339-8366-4E63-BB03-C0393326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4BD2A0-0AD5-4D17-83C5-4FB7440C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20E9EC-F1DC-4B96-BE64-2659A888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7253C8-25A5-4C08-809C-77874C973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87AB34-564E-4E5F-A389-B8D1C8A95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5611-1F09-41FA-A4B2-0149891E27FC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5F52D2-4911-4496-996A-7CB410487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02B7D-EFF8-4E68-AD28-A458911E0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122E-A3D2-43A4-B393-D96FCE873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93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7E1A62A-F029-4086-B50B-B27D85ADDB13}"/>
              </a:ext>
            </a:extLst>
          </p:cNvPr>
          <p:cNvSpPr/>
          <p:nvPr/>
        </p:nvSpPr>
        <p:spPr>
          <a:xfrm>
            <a:off x="636999" y="1304818"/>
            <a:ext cx="184934" cy="48083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267B83-713A-4806-8F74-D7C0BF3409FD}"/>
              </a:ext>
            </a:extLst>
          </p:cNvPr>
          <p:cNvSpPr/>
          <p:nvPr/>
        </p:nvSpPr>
        <p:spPr>
          <a:xfrm rot="5400000">
            <a:off x="3923872" y="2824538"/>
            <a:ext cx="186646" cy="63905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36DC45C-914C-40AA-9A2C-62AE5392CBB1}"/>
              </a:ext>
            </a:extLst>
          </p:cNvPr>
          <p:cNvSpPr/>
          <p:nvPr/>
        </p:nvSpPr>
        <p:spPr>
          <a:xfrm>
            <a:off x="1284270" y="1146855"/>
            <a:ext cx="5733811" cy="4462835"/>
          </a:xfrm>
          <a:custGeom>
            <a:avLst/>
            <a:gdLst>
              <a:gd name="connsiteX0" fmla="*/ 0 w 5733811"/>
              <a:gd name="connsiteY0" fmla="*/ 4462835 h 4462835"/>
              <a:gd name="connsiteX1" fmla="*/ 143838 w 5733811"/>
              <a:gd name="connsiteY1" fmla="*/ 4123788 h 4462835"/>
              <a:gd name="connsiteX2" fmla="*/ 452063 w 5733811"/>
              <a:gd name="connsiteY2" fmla="*/ 4329271 h 4462835"/>
              <a:gd name="connsiteX3" fmla="*/ 750013 w 5733811"/>
              <a:gd name="connsiteY3" fmla="*/ 3990224 h 4462835"/>
              <a:gd name="connsiteX4" fmla="*/ 1047964 w 5733811"/>
              <a:gd name="connsiteY4" fmla="*/ 4195707 h 4462835"/>
              <a:gd name="connsiteX5" fmla="*/ 1294543 w 5733811"/>
              <a:gd name="connsiteY5" fmla="*/ 3877208 h 4462835"/>
              <a:gd name="connsiteX6" fmla="*/ 1705510 w 5733811"/>
              <a:gd name="connsiteY6" fmla="*/ 4072417 h 4462835"/>
              <a:gd name="connsiteX7" fmla="*/ 1993186 w 5733811"/>
              <a:gd name="connsiteY7" fmla="*/ 3743644 h 4462835"/>
              <a:gd name="connsiteX8" fmla="*/ 2352782 w 5733811"/>
              <a:gd name="connsiteY8" fmla="*/ 3979949 h 4462835"/>
              <a:gd name="connsiteX9" fmla="*/ 2537717 w 5733811"/>
              <a:gd name="connsiteY9" fmla="*/ 3548435 h 4462835"/>
              <a:gd name="connsiteX10" fmla="*/ 2784296 w 5733811"/>
              <a:gd name="connsiteY10" fmla="*/ 3743644 h 4462835"/>
              <a:gd name="connsiteX11" fmla="*/ 3154166 w 5733811"/>
              <a:gd name="connsiteY11" fmla="*/ 3353226 h 4462835"/>
              <a:gd name="connsiteX12" fmla="*/ 3482939 w 5733811"/>
              <a:gd name="connsiteY12" fmla="*/ 3455967 h 4462835"/>
              <a:gd name="connsiteX13" fmla="*/ 3750067 w 5733811"/>
              <a:gd name="connsiteY13" fmla="*/ 2993630 h 4462835"/>
              <a:gd name="connsiteX14" fmla="*/ 4202130 w 5733811"/>
              <a:gd name="connsiteY14" fmla="*/ 3024453 h 4462835"/>
              <a:gd name="connsiteX15" fmla="*/ 4561726 w 5733811"/>
              <a:gd name="connsiteY15" fmla="*/ 1986763 h 4462835"/>
              <a:gd name="connsiteX16" fmla="*/ 4921321 w 5733811"/>
              <a:gd name="connsiteY16" fmla="*/ 2110053 h 4462835"/>
              <a:gd name="connsiteX17" fmla="*/ 5188449 w 5733811"/>
              <a:gd name="connsiteY17" fmla="*/ 866880 h 4462835"/>
              <a:gd name="connsiteX18" fmla="*/ 5496674 w 5733811"/>
              <a:gd name="connsiteY18" fmla="*/ 887428 h 4462835"/>
              <a:gd name="connsiteX19" fmla="*/ 5702157 w 5733811"/>
              <a:gd name="connsiteY19" fmla="*/ 55221 h 4462835"/>
              <a:gd name="connsiteX20" fmla="*/ 5691883 w 5733811"/>
              <a:gd name="connsiteY20" fmla="*/ 75770 h 4462835"/>
              <a:gd name="connsiteX21" fmla="*/ 5691883 w 5733811"/>
              <a:gd name="connsiteY21" fmla="*/ 75770 h 4462835"/>
              <a:gd name="connsiteX22" fmla="*/ 5661060 w 5733811"/>
              <a:gd name="connsiteY22" fmla="*/ 86044 h 4462835"/>
              <a:gd name="connsiteX23" fmla="*/ 5732979 w 5733811"/>
              <a:gd name="connsiteY23" fmla="*/ 75770 h 4462835"/>
              <a:gd name="connsiteX24" fmla="*/ 5702157 w 5733811"/>
              <a:gd name="connsiteY24" fmla="*/ 75770 h 4462835"/>
              <a:gd name="connsiteX25" fmla="*/ 5702157 w 5733811"/>
              <a:gd name="connsiteY25" fmla="*/ 75770 h 446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33811" h="4462835">
                <a:moveTo>
                  <a:pt x="0" y="4462835"/>
                </a:moveTo>
                <a:cubicBezTo>
                  <a:pt x="34247" y="4304442"/>
                  <a:pt x="68494" y="4146049"/>
                  <a:pt x="143838" y="4123788"/>
                </a:cubicBezTo>
                <a:cubicBezTo>
                  <a:pt x="219182" y="4101527"/>
                  <a:pt x="351034" y="4351532"/>
                  <a:pt x="452063" y="4329271"/>
                </a:cubicBezTo>
                <a:cubicBezTo>
                  <a:pt x="553092" y="4307010"/>
                  <a:pt x="650696" y="4012485"/>
                  <a:pt x="750013" y="3990224"/>
                </a:cubicBezTo>
                <a:cubicBezTo>
                  <a:pt x="849330" y="3967963"/>
                  <a:pt x="957209" y="4214543"/>
                  <a:pt x="1047964" y="4195707"/>
                </a:cubicBezTo>
                <a:cubicBezTo>
                  <a:pt x="1138719" y="4176871"/>
                  <a:pt x="1184952" y="3897756"/>
                  <a:pt x="1294543" y="3877208"/>
                </a:cubicBezTo>
                <a:cubicBezTo>
                  <a:pt x="1404134" y="3856660"/>
                  <a:pt x="1589070" y="4094678"/>
                  <a:pt x="1705510" y="4072417"/>
                </a:cubicBezTo>
                <a:cubicBezTo>
                  <a:pt x="1821950" y="4050156"/>
                  <a:pt x="1885307" y="3759055"/>
                  <a:pt x="1993186" y="3743644"/>
                </a:cubicBezTo>
                <a:cubicBezTo>
                  <a:pt x="2101065" y="3728233"/>
                  <a:pt x="2262027" y="4012484"/>
                  <a:pt x="2352782" y="3979949"/>
                </a:cubicBezTo>
                <a:cubicBezTo>
                  <a:pt x="2443537" y="3947414"/>
                  <a:pt x="2465798" y="3587819"/>
                  <a:pt x="2537717" y="3548435"/>
                </a:cubicBezTo>
                <a:cubicBezTo>
                  <a:pt x="2609636" y="3509051"/>
                  <a:pt x="2681555" y="3776179"/>
                  <a:pt x="2784296" y="3743644"/>
                </a:cubicBezTo>
                <a:cubicBezTo>
                  <a:pt x="2887038" y="3711109"/>
                  <a:pt x="3037726" y="3401172"/>
                  <a:pt x="3154166" y="3353226"/>
                </a:cubicBezTo>
                <a:cubicBezTo>
                  <a:pt x="3270606" y="3305280"/>
                  <a:pt x="3383622" y="3515900"/>
                  <a:pt x="3482939" y="3455967"/>
                </a:cubicBezTo>
                <a:cubicBezTo>
                  <a:pt x="3582256" y="3396034"/>
                  <a:pt x="3630202" y="3065549"/>
                  <a:pt x="3750067" y="2993630"/>
                </a:cubicBezTo>
                <a:cubicBezTo>
                  <a:pt x="3869932" y="2921711"/>
                  <a:pt x="4066854" y="3192264"/>
                  <a:pt x="4202130" y="3024453"/>
                </a:cubicBezTo>
                <a:cubicBezTo>
                  <a:pt x="4337407" y="2856642"/>
                  <a:pt x="4441861" y="2139163"/>
                  <a:pt x="4561726" y="1986763"/>
                </a:cubicBezTo>
                <a:cubicBezTo>
                  <a:pt x="4681591" y="1834363"/>
                  <a:pt x="4816867" y="2296700"/>
                  <a:pt x="4921321" y="2110053"/>
                </a:cubicBezTo>
                <a:cubicBezTo>
                  <a:pt x="5025775" y="1923406"/>
                  <a:pt x="5092557" y="1070651"/>
                  <a:pt x="5188449" y="866880"/>
                </a:cubicBezTo>
                <a:cubicBezTo>
                  <a:pt x="5284341" y="663109"/>
                  <a:pt x="5411056" y="1022704"/>
                  <a:pt x="5496674" y="887428"/>
                </a:cubicBezTo>
                <a:cubicBezTo>
                  <a:pt x="5582292" y="752151"/>
                  <a:pt x="5702157" y="55221"/>
                  <a:pt x="5702157" y="55221"/>
                </a:cubicBezTo>
                <a:cubicBezTo>
                  <a:pt x="5734692" y="-80055"/>
                  <a:pt x="5691883" y="75770"/>
                  <a:pt x="5691883" y="75770"/>
                </a:cubicBezTo>
                <a:lnTo>
                  <a:pt x="5691883" y="75770"/>
                </a:lnTo>
                <a:cubicBezTo>
                  <a:pt x="5686746" y="77482"/>
                  <a:pt x="5654211" y="86044"/>
                  <a:pt x="5661060" y="86044"/>
                </a:cubicBezTo>
                <a:cubicBezTo>
                  <a:pt x="5667909" y="86044"/>
                  <a:pt x="5732979" y="75770"/>
                  <a:pt x="5732979" y="75770"/>
                </a:cubicBezTo>
                <a:cubicBezTo>
                  <a:pt x="5739828" y="74058"/>
                  <a:pt x="5702157" y="75770"/>
                  <a:pt x="5702157" y="75770"/>
                </a:cubicBezTo>
                <a:lnTo>
                  <a:pt x="5702157" y="7577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BC83A2-4CFE-4929-9C49-AE5123CBB71B}"/>
              </a:ext>
            </a:extLst>
          </p:cNvPr>
          <p:cNvSpPr txBox="1"/>
          <p:nvPr/>
        </p:nvSpPr>
        <p:spPr>
          <a:xfrm>
            <a:off x="6945329" y="962226"/>
            <a:ext cx="46096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①目標・ゴールが高いほど　</a:t>
            </a:r>
            <a:endParaRPr kumimoji="1" lang="en-US" altLang="ja-JP" sz="2800" b="1" dirty="0"/>
          </a:p>
          <a:p>
            <a:r>
              <a:rPr lang="ja-JP" altLang="en-US" sz="2800" b="1" dirty="0"/>
              <a:t>　現在との落差を感じ</a:t>
            </a:r>
            <a:endParaRPr lang="en-US" altLang="ja-JP" sz="2800" b="1" dirty="0"/>
          </a:p>
          <a:p>
            <a:r>
              <a:rPr lang="ja-JP" altLang="en-US" sz="2800" b="1" dirty="0"/>
              <a:t>　挫折しがち</a:t>
            </a:r>
            <a:endParaRPr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 dirty="0"/>
              <a:t>②だからこそ</a:t>
            </a:r>
            <a:endParaRPr kumimoji="1" lang="en-US" altLang="ja-JP" sz="2800" b="1" dirty="0"/>
          </a:p>
          <a:p>
            <a:r>
              <a:rPr lang="ja-JP" altLang="en-US" sz="2800" b="1" dirty="0"/>
              <a:t>　</a:t>
            </a:r>
            <a:r>
              <a:rPr kumimoji="1" lang="ja-JP" altLang="en-US" sz="2800" b="1" dirty="0"/>
              <a:t>これまで</a:t>
            </a:r>
            <a:r>
              <a:rPr lang="ja-JP" altLang="en-US" sz="2800" b="1" dirty="0"/>
              <a:t>進んだこと</a:t>
            </a:r>
            <a:endParaRPr lang="en-US" altLang="ja-JP" sz="2800" b="1" dirty="0"/>
          </a:p>
          <a:p>
            <a:r>
              <a:rPr lang="ja-JP" altLang="en-US" sz="2800" b="1" dirty="0"/>
              <a:t>　成長したことを</a:t>
            </a:r>
            <a:endParaRPr lang="en-US" altLang="ja-JP" sz="2800" b="1" dirty="0"/>
          </a:p>
          <a:p>
            <a:r>
              <a:rPr kumimoji="1" lang="ja-JP" altLang="en-US" sz="2800" b="1" dirty="0"/>
              <a:t>　しっかりと確認</a:t>
            </a:r>
            <a:endParaRPr kumimoji="1" lang="en-US" altLang="ja-JP" sz="2800" b="1" dirty="0"/>
          </a:p>
          <a:p>
            <a:r>
              <a:rPr lang="ja-JP" altLang="en-US" sz="2800" b="1" dirty="0"/>
              <a:t>　　</a:t>
            </a:r>
            <a:r>
              <a:rPr kumimoji="1" lang="ja-JP" altLang="en-US" sz="2800" b="1" dirty="0"/>
              <a:t>・実感する</a:t>
            </a:r>
            <a:r>
              <a:rPr lang="ja-JP" altLang="en-US" sz="2800" b="1" dirty="0"/>
              <a:t>ことで</a:t>
            </a:r>
            <a:endParaRPr lang="en-US" altLang="ja-JP" sz="2800" b="1" dirty="0"/>
          </a:p>
          <a:p>
            <a:r>
              <a:rPr lang="ja-JP" altLang="en-US" sz="2800" b="1" dirty="0"/>
              <a:t>　挑戦し続けること</a:t>
            </a:r>
            <a:endParaRPr lang="en-US" altLang="ja-JP" sz="2800" b="1" dirty="0"/>
          </a:p>
          <a:p>
            <a:r>
              <a:rPr lang="ja-JP" altLang="en-US" sz="2800" b="1" dirty="0"/>
              <a:t>　　　　　　　ができる</a:t>
            </a:r>
            <a:endParaRPr kumimoji="1" lang="ja-JP" altLang="en-US" sz="2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293910-F02D-44F1-B50C-1B11B2AB09F8}"/>
              </a:ext>
            </a:extLst>
          </p:cNvPr>
          <p:cNvSpPr txBox="1"/>
          <p:nvPr/>
        </p:nvSpPr>
        <p:spPr>
          <a:xfrm>
            <a:off x="2022296" y="625011"/>
            <a:ext cx="3443556" cy="10156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成長曲線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282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武久 藤堂</dc:creator>
  <cp:lastModifiedBy>武久 藤堂</cp:lastModifiedBy>
  <cp:revision>2</cp:revision>
  <dcterms:created xsi:type="dcterms:W3CDTF">2020-11-01T04:34:24Z</dcterms:created>
  <dcterms:modified xsi:type="dcterms:W3CDTF">2020-11-01T05:06:12Z</dcterms:modified>
</cp:coreProperties>
</file>