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3" r:id="rId2"/>
    <p:sldId id="384" r:id="rId3"/>
    <p:sldId id="410" r:id="rId4"/>
    <p:sldId id="496" r:id="rId5"/>
    <p:sldId id="497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5" r:id="rId14"/>
    <p:sldId id="506" r:id="rId15"/>
    <p:sldId id="507" r:id="rId16"/>
    <p:sldId id="509" r:id="rId17"/>
    <p:sldId id="508" r:id="rId18"/>
    <p:sldId id="420" r:id="rId19"/>
    <p:sldId id="421" r:id="rId20"/>
    <p:sldId id="510" r:id="rId21"/>
    <p:sldId id="488" r:id="rId22"/>
    <p:sldId id="462" r:id="rId23"/>
    <p:sldId id="512" r:id="rId24"/>
    <p:sldId id="513" r:id="rId25"/>
    <p:sldId id="514" r:id="rId26"/>
    <p:sldId id="515" r:id="rId27"/>
    <p:sldId id="478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79" autoAdjust="0"/>
    <p:restoredTop sz="94660"/>
  </p:normalViewPr>
  <p:slideViewPr>
    <p:cSldViewPr snapToGrid="0">
      <p:cViewPr varScale="1">
        <p:scale>
          <a:sx n="52" d="100"/>
          <a:sy n="52" d="100"/>
        </p:scale>
        <p:origin x="56" y="1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209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5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690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896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263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202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54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0239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760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733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547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D2C4B-75D6-44B0-B823-5E25E72FD14F}" type="datetimeFigureOut">
              <a:rPr kumimoji="1" lang="ja-JP" altLang="en-US" smtClean="0"/>
              <a:t>2021/1/29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48DD-01B9-47F8-A20E-95CFC07094B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603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" y="498357"/>
            <a:ext cx="12192000" cy="4526756"/>
          </a:xfrm>
        </p:spPr>
        <p:txBody>
          <a:bodyPr>
            <a:noAutofit/>
          </a:bodyPr>
          <a:lstStyle/>
          <a:p>
            <a:r>
              <a:rPr lang="ja-JP" altLang="en-US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業務標準</a:t>
            </a:r>
          </a:p>
        </p:txBody>
      </p:sp>
      <p:sp>
        <p:nvSpPr>
          <p:cNvPr id="3" name="タイトル 3">
            <a:extLst>
              <a:ext uri="{FF2B5EF4-FFF2-40B4-BE49-F238E27FC236}">
                <a16:creationId xmlns:a16="http://schemas.microsoft.com/office/drawing/2014/main" id="{6AEF7B15-922C-499F-B454-73BF390A1A36}"/>
              </a:ext>
            </a:extLst>
          </p:cNvPr>
          <p:cNvSpPr txBox="1">
            <a:spLocks/>
          </p:cNvSpPr>
          <p:nvPr/>
        </p:nvSpPr>
        <p:spPr>
          <a:xfrm>
            <a:off x="1807029" y="4885509"/>
            <a:ext cx="10384971" cy="19724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6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ビジネスケーススタディ</a:t>
            </a:r>
            <a:endParaRPr lang="en-US" altLang="ja-JP" sz="6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660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　　　　　　　　紙芝居</a:t>
            </a:r>
          </a:p>
        </p:txBody>
      </p:sp>
    </p:spTree>
    <p:extLst>
      <p:ext uri="{BB962C8B-B14F-4D97-AF65-F5344CB8AC3E}">
        <p14:creationId xmlns:p14="http://schemas.microsoft.com/office/powerpoint/2010/main" val="422600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64D1CA-FCBA-4569-8E3B-CE73A8EE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D41B4A0E-9C12-4655-8093-5AA02C880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4" y="0"/>
            <a:ext cx="11871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5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433137" y="1165622"/>
            <a:ext cx="11758863" cy="4526756"/>
          </a:xfrm>
        </p:spPr>
        <p:txBody>
          <a:bodyPr>
            <a:noAutofit/>
          </a:bodyPr>
          <a:lstStyle/>
          <a:p>
            <a:r>
              <a:rPr lang="ja-JP" altLang="en-US" sz="287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半年後</a:t>
            </a:r>
          </a:p>
        </p:txBody>
      </p:sp>
    </p:spTree>
    <p:extLst>
      <p:ext uri="{BB962C8B-B14F-4D97-AF65-F5344CB8AC3E}">
        <p14:creationId xmlns:p14="http://schemas.microsoft.com/office/powerpoint/2010/main" val="2197781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64D1CA-FCBA-4569-8E3B-CE73A8EE3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D41B4A0E-9C12-4655-8093-5AA02C880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4" y="0"/>
            <a:ext cx="118711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34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38545" y="1165622"/>
            <a:ext cx="12053455" cy="4526756"/>
          </a:xfrm>
        </p:spPr>
        <p:txBody>
          <a:bodyPr>
            <a:noAutofit/>
          </a:bodyPr>
          <a:lstStyle/>
          <a:p>
            <a:r>
              <a:rPr lang="ja-JP" altLang="en-US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見て盗め</a:t>
            </a:r>
          </a:p>
        </p:txBody>
      </p:sp>
    </p:spTree>
    <p:extLst>
      <p:ext uri="{BB962C8B-B14F-4D97-AF65-F5344CB8AC3E}">
        <p14:creationId xmlns:p14="http://schemas.microsoft.com/office/powerpoint/2010/main" val="138607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4D540FC-C4F4-490B-B6D2-B87A0B6EA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13E0FE-4DA1-458C-B4B4-DD27221513CE}"/>
              </a:ext>
            </a:extLst>
          </p:cNvPr>
          <p:cNvSpPr txBox="1"/>
          <p:nvPr/>
        </p:nvSpPr>
        <p:spPr>
          <a:xfrm>
            <a:off x="9835898" y="152400"/>
            <a:ext cx="2308324" cy="6304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b="1" dirty="0"/>
              <a:t>Ｂ先輩</a:t>
            </a:r>
          </a:p>
        </p:txBody>
      </p:sp>
    </p:spTree>
    <p:extLst>
      <p:ext uri="{BB962C8B-B14F-4D97-AF65-F5344CB8AC3E}">
        <p14:creationId xmlns:p14="http://schemas.microsoft.com/office/powerpoint/2010/main" val="97137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B01FEE7D-087B-4D1B-98D2-467ADD000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0"/>
            <a:ext cx="118594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507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C1C13C4-9EF3-45C6-9AE4-E9BB65F403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56" y="110836"/>
            <a:ext cx="11526980" cy="65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866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D337F5A5-893A-4A10-9F4A-454C1B00A1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0"/>
            <a:ext cx="11928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553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922" y="0"/>
            <a:ext cx="7633252" cy="6788426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D272015-236C-4C94-A735-8873BC98BCE3}"/>
              </a:ext>
            </a:extLst>
          </p:cNvPr>
          <p:cNvSpPr txBox="1"/>
          <p:nvPr/>
        </p:nvSpPr>
        <p:spPr>
          <a:xfrm>
            <a:off x="8863069" y="149087"/>
            <a:ext cx="2739211" cy="655982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600" b="1" dirty="0"/>
              <a:t>Ｄ専務</a:t>
            </a:r>
          </a:p>
        </p:txBody>
      </p:sp>
    </p:spTree>
    <p:extLst>
      <p:ext uri="{BB962C8B-B14F-4D97-AF65-F5344CB8AC3E}">
        <p14:creationId xmlns:p14="http://schemas.microsoft.com/office/powerpoint/2010/main" val="2327551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065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6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90944DFC-33D2-4CEA-8763-B5445C0F7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73"/>
            <a:ext cx="12192000" cy="674030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9452789" y="117693"/>
            <a:ext cx="2739211" cy="674030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6600" b="1" dirty="0"/>
              <a:t>Ａ君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0" y="38673"/>
            <a:ext cx="3139321" cy="717119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9600" dirty="0"/>
              <a:t> 建設会社</a:t>
            </a:r>
            <a:endParaRPr kumimoji="1" lang="en-US" altLang="ja-JP" sz="9600" dirty="0"/>
          </a:p>
          <a:p>
            <a:r>
              <a:rPr kumimoji="1" lang="ja-JP" altLang="en-US" sz="9600" dirty="0"/>
              <a:t>　　　勤務</a:t>
            </a:r>
          </a:p>
        </p:txBody>
      </p:sp>
    </p:spTree>
    <p:extLst>
      <p:ext uri="{BB962C8B-B14F-4D97-AF65-F5344CB8AC3E}">
        <p14:creationId xmlns:p14="http://schemas.microsoft.com/office/powerpoint/2010/main" val="3044563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38545" y="1165622"/>
            <a:ext cx="12053455" cy="4526756"/>
          </a:xfrm>
        </p:spPr>
        <p:txBody>
          <a:bodyPr>
            <a:noAutofit/>
          </a:bodyPr>
          <a:lstStyle/>
          <a:p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①定着しない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②技術・技能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引継・継承</a:t>
            </a:r>
          </a:p>
        </p:txBody>
      </p:sp>
    </p:spTree>
    <p:extLst>
      <p:ext uri="{BB962C8B-B14F-4D97-AF65-F5344CB8AC3E}">
        <p14:creationId xmlns:p14="http://schemas.microsoft.com/office/powerpoint/2010/main" val="118616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31BA20D-33BB-4733-B0CB-0A5C7F182D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106018"/>
            <a:ext cx="11873948" cy="675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12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6F4F7A27-95AD-468E-B2D8-80F382D25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0"/>
            <a:ext cx="10903527" cy="68580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4EB3B4F-2D08-4742-A2A7-A49CEF8C2FD2}"/>
              </a:ext>
            </a:extLst>
          </p:cNvPr>
          <p:cNvSpPr txBox="1"/>
          <p:nvPr/>
        </p:nvSpPr>
        <p:spPr>
          <a:xfrm>
            <a:off x="9578884" y="450573"/>
            <a:ext cx="2308324" cy="60297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b="1" dirty="0"/>
              <a:t>Ｅ先生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83057DD-BA6D-494B-8805-680118C98E5E}"/>
              </a:ext>
            </a:extLst>
          </p:cNvPr>
          <p:cNvSpPr txBox="1"/>
          <p:nvPr/>
        </p:nvSpPr>
        <p:spPr>
          <a:xfrm>
            <a:off x="669549" y="1"/>
            <a:ext cx="1954381" cy="638754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1500" b="1" dirty="0"/>
              <a:t>研修講師</a:t>
            </a:r>
          </a:p>
        </p:txBody>
      </p:sp>
    </p:spTree>
    <p:extLst>
      <p:ext uri="{BB962C8B-B14F-4D97-AF65-F5344CB8AC3E}">
        <p14:creationId xmlns:p14="http://schemas.microsoft.com/office/powerpoint/2010/main" val="85001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38545" y="1165622"/>
            <a:ext cx="12053455" cy="4526756"/>
          </a:xfrm>
        </p:spPr>
        <p:txBody>
          <a:bodyPr>
            <a:noAutofit/>
          </a:bodyPr>
          <a:lstStyle/>
          <a:p>
            <a:r>
              <a:rPr lang="ja-JP" altLang="en-US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見て盗め</a:t>
            </a:r>
            <a:br>
              <a:rPr lang="en-US" altLang="ja-JP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9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は難しい</a:t>
            </a:r>
          </a:p>
        </p:txBody>
      </p:sp>
    </p:spTree>
    <p:extLst>
      <p:ext uri="{BB962C8B-B14F-4D97-AF65-F5344CB8AC3E}">
        <p14:creationId xmlns:p14="http://schemas.microsoft.com/office/powerpoint/2010/main" val="4209191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638300" y="1165622"/>
            <a:ext cx="10553700" cy="4526756"/>
          </a:xfrm>
        </p:spPr>
        <p:txBody>
          <a:bodyPr>
            <a:noAutofit/>
          </a:bodyPr>
          <a:lstStyle/>
          <a:p>
            <a:r>
              <a:rPr lang="ja-JP" altLang="en-US" sz="23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業務</a:t>
            </a:r>
            <a:br>
              <a:rPr lang="en-US" altLang="ja-JP" sz="23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239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標準</a:t>
            </a:r>
          </a:p>
        </p:txBody>
      </p:sp>
    </p:spTree>
    <p:extLst>
      <p:ext uri="{BB962C8B-B14F-4D97-AF65-F5344CB8AC3E}">
        <p14:creationId xmlns:p14="http://schemas.microsoft.com/office/powerpoint/2010/main" val="2920824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38545" y="1165622"/>
            <a:ext cx="12053455" cy="4526756"/>
          </a:xfrm>
        </p:spPr>
        <p:txBody>
          <a:bodyPr>
            <a:noAutofit/>
          </a:bodyPr>
          <a:lstStyle/>
          <a:p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マニュアル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動画　研修</a:t>
            </a:r>
            <a:br>
              <a:rPr lang="en-US" altLang="ja-JP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3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ゴール見える</a:t>
            </a:r>
          </a:p>
        </p:txBody>
      </p:sp>
    </p:spTree>
    <p:extLst>
      <p:ext uri="{BB962C8B-B14F-4D97-AF65-F5344CB8AC3E}">
        <p14:creationId xmlns:p14="http://schemas.microsoft.com/office/powerpoint/2010/main" val="19744862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138545" y="1165622"/>
            <a:ext cx="12053455" cy="4526756"/>
          </a:xfrm>
        </p:spPr>
        <p:txBody>
          <a:bodyPr>
            <a:noAutofit/>
          </a:bodyPr>
          <a:lstStyle/>
          <a:p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・意見交換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・すり合わせ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・引継・承継</a:t>
            </a:r>
            <a:br>
              <a:rPr lang="en-US" altLang="ja-JP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</a:br>
            <a:r>
              <a:rPr lang="ja-JP" altLang="en-US" sz="115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　　しやすくなる　</a:t>
            </a:r>
          </a:p>
        </p:txBody>
      </p:sp>
    </p:spTree>
    <p:extLst>
      <p:ext uri="{BB962C8B-B14F-4D97-AF65-F5344CB8AC3E}">
        <p14:creationId xmlns:p14="http://schemas.microsoft.com/office/powerpoint/2010/main" val="950086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84744B1-D682-44B5-AEAB-25A5282E23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87" y="0"/>
            <a:ext cx="10296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86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4D540FC-C4F4-490B-B6D2-B87A0B6EA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13E0FE-4DA1-458C-B4B4-DD27221513CE}"/>
              </a:ext>
            </a:extLst>
          </p:cNvPr>
          <p:cNvSpPr txBox="1"/>
          <p:nvPr/>
        </p:nvSpPr>
        <p:spPr>
          <a:xfrm>
            <a:off x="9835898" y="152400"/>
            <a:ext cx="2308324" cy="6304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b="1" dirty="0"/>
              <a:t>Ｂ先輩</a:t>
            </a:r>
          </a:p>
        </p:txBody>
      </p:sp>
    </p:spTree>
    <p:extLst>
      <p:ext uri="{BB962C8B-B14F-4D97-AF65-F5344CB8AC3E}">
        <p14:creationId xmlns:p14="http://schemas.microsoft.com/office/powerpoint/2010/main" val="251163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94EB04C-217F-4532-BCFF-6903C56AE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0"/>
            <a:ext cx="12015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38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14D540FC-C4F4-490B-B6D2-B87A0B6EAC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6858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13E0FE-4DA1-458C-B4B4-DD27221513CE}"/>
              </a:ext>
            </a:extLst>
          </p:cNvPr>
          <p:cNvSpPr txBox="1"/>
          <p:nvPr/>
        </p:nvSpPr>
        <p:spPr>
          <a:xfrm>
            <a:off x="9835898" y="152400"/>
            <a:ext cx="2308324" cy="630454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b="1" dirty="0"/>
              <a:t>Ｂ先輩</a:t>
            </a:r>
          </a:p>
        </p:txBody>
      </p:sp>
    </p:spTree>
    <p:extLst>
      <p:ext uri="{BB962C8B-B14F-4D97-AF65-F5344CB8AC3E}">
        <p14:creationId xmlns:p14="http://schemas.microsoft.com/office/powerpoint/2010/main" val="27052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94EB04C-217F-4532-BCFF-6903C56AE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0"/>
            <a:ext cx="12015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781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9740C-2B36-40D8-B931-382B4843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A2A857-91DA-4F79-9490-8647D91FA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0"/>
            <a:ext cx="12006470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2E7C7E-FDEC-4A01-A3E1-BF242A9AAF38}"/>
              </a:ext>
            </a:extLst>
          </p:cNvPr>
          <p:cNvSpPr txBox="1"/>
          <p:nvPr/>
        </p:nvSpPr>
        <p:spPr>
          <a:xfrm>
            <a:off x="9592148" y="119270"/>
            <a:ext cx="2308324" cy="621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b="1" dirty="0"/>
              <a:t>Ｃ先輩</a:t>
            </a:r>
          </a:p>
        </p:txBody>
      </p:sp>
    </p:spTree>
    <p:extLst>
      <p:ext uri="{BB962C8B-B14F-4D97-AF65-F5344CB8AC3E}">
        <p14:creationId xmlns:p14="http://schemas.microsoft.com/office/powerpoint/2010/main" val="2544251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394EB04C-217F-4532-BCFF-6903C56AE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" y="0"/>
            <a:ext cx="120155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1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9740C-2B36-40D8-B931-382B4843C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3A2A857-91DA-4F79-9490-8647D91FAB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" y="0"/>
            <a:ext cx="12006470" cy="685800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62E7C7E-FDEC-4A01-A3E1-BF242A9AAF38}"/>
              </a:ext>
            </a:extLst>
          </p:cNvPr>
          <p:cNvSpPr txBox="1"/>
          <p:nvPr/>
        </p:nvSpPr>
        <p:spPr>
          <a:xfrm>
            <a:off x="9592148" y="119270"/>
            <a:ext cx="2308324" cy="621526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13800" b="1" dirty="0"/>
              <a:t>Ｃ先輩</a:t>
            </a:r>
          </a:p>
        </p:txBody>
      </p:sp>
    </p:spTree>
    <p:extLst>
      <p:ext uri="{BB962C8B-B14F-4D97-AF65-F5344CB8AC3E}">
        <p14:creationId xmlns:p14="http://schemas.microsoft.com/office/powerpoint/2010/main" val="2695824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86</Words>
  <Application>Microsoft Office PowerPoint</Application>
  <PresentationFormat>ワイド画面</PresentationFormat>
  <Paragraphs>21</Paragraphs>
  <Slides>27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3" baseType="lpstr">
      <vt:lpstr>HG創英角ｺﾞｼｯｸUB</vt:lpstr>
      <vt:lpstr>ＭＳ 明朝</vt:lpstr>
      <vt:lpstr>Arial</vt:lpstr>
      <vt:lpstr>Calibri</vt:lpstr>
      <vt:lpstr>Calibri Light</vt:lpstr>
      <vt:lpstr>Office テーマ</vt:lpstr>
      <vt:lpstr>業務標準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半年後</vt:lpstr>
      <vt:lpstr>PowerPoint プレゼンテーション</vt:lpstr>
      <vt:lpstr>見て盗め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①定着しない ②技術・技能 　引継・継承</vt:lpstr>
      <vt:lpstr>PowerPoint プレゼンテーション</vt:lpstr>
      <vt:lpstr>PowerPoint プレゼンテーション</vt:lpstr>
      <vt:lpstr>見て盗め は難しい</vt:lpstr>
      <vt:lpstr>業務 　標準</vt:lpstr>
      <vt:lpstr>マニュアル 動画　研修 ゴール見える</vt:lpstr>
      <vt:lpstr>・意見交換 ・すり合わせ ・引継・承継 　　しやすくなる　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人手不足 　　問題</dc:title>
  <dc:creator>藤堂 武久</dc:creator>
  <cp:lastModifiedBy>藤堂 武久</cp:lastModifiedBy>
  <cp:revision>24</cp:revision>
  <dcterms:created xsi:type="dcterms:W3CDTF">2018-08-13T02:13:43Z</dcterms:created>
  <dcterms:modified xsi:type="dcterms:W3CDTF">2021-01-29T02:28:46Z</dcterms:modified>
</cp:coreProperties>
</file>