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403" r:id="rId2"/>
    <p:sldId id="420" r:id="rId3"/>
    <p:sldId id="460" r:id="rId4"/>
    <p:sldId id="517" r:id="rId5"/>
    <p:sldId id="498" r:id="rId6"/>
    <p:sldId id="519" r:id="rId7"/>
    <p:sldId id="520" r:id="rId8"/>
    <p:sldId id="521" r:id="rId9"/>
    <p:sldId id="523" r:id="rId10"/>
    <p:sldId id="524" r:id="rId11"/>
    <p:sldId id="525" r:id="rId12"/>
    <p:sldId id="501" r:id="rId13"/>
    <p:sldId id="522" r:id="rId14"/>
    <p:sldId id="528" r:id="rId15"/>
    <p:sldId id="529" r:id="rId16"/>
    <p:sldId id="511" r:id="rId17"/>
    <p:sldId id="530" r:id="rId18"/>
    <p:sldId id="531" r:id="rId19"/>
    <p:sldId id="532" r:id="rId20"/>
    <p:sldId id="518" r:id="rId21"/>
    <p:sldId id="533" r:id="rId22"/>
    <p:sldId id="534" r:id="rId23"/>
    <p:sldId id="53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武久 藤堂" initials="武久" lastIdx="1" clrIdx="0">
    <p:extLst>
      <p:ext uri="{19B8F6BF-5375-455C-9EA6-DF929625EA0E}">
        <p15:presenceInfo xmlns:p15="http://schemas.microsoft.com/office/powerpoint/2012/main" userId="44288748b9f5de0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75" autoAdjust="0"/>
    <p:restoredTop sz="94660"/>
  </p:normalViewPr>
  <p:slideViewPr>
    <p:cSldViewPr snapToGrid="0">
      <p:cViewPr varScale="1">
        <p:scale>
          <a:sx n="49" d="100"/>
          <a:sy n="49" d="100"/>
        </p:scale>
        <p:origin x="72" y="2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2C4B-75D6-44B0-B823-5E25E72FD14F}" type="datetimeFigureOut">
              <a:rPr kumimoji="1" lang="ja-JP" altLang="en-US" smtClean="0"/>
              <a:t>2021/1/29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48DD-01B9-47F8-A20E-95CFC0709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6304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2C4B-75D6-44B0-B823-5E25E72FD14F}" type="datetimeFigureOut">
              <a:rPr kumimoji="1" lang="ja-JP" altLang="en-US" smtClean="0"/>
              <a:t>2021/1/29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48DD-01B9-47F8-A20E-95CFC0709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7963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2C4B-75D6-44B0-B823-5E25E72FD14F}" type="datetimeFigureOut">
              <a:rPr kumimoji="1" lang="ja-JP" altLang="en-US" smtClean="0"/>
              <a:t>2021/1/29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48DD-01B9-47F8-A20E-95CFC0709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8437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2C4B-75D6-44B0-B823-5E25E72FD14F}" type="datetimeFigureOut">
              <a:rPr kumimoji="1" lang="ja-JP" altLang="en-US" smtClean="0"/>
              <a:t>2021/1/29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48DD-01B9-47F8-A20E-95CFC0709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4347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2C4B-75D6-44B0-B823-5E25E72FD14F}" type="datetimeFigureOut">
              <a:rPr kumimoji="1" lang="ja-JP" altLang="en-US" smtClean="0"/>
              <a:t>2021/1/29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48DD-01B9-47F8-A20E-95CFC0709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775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2C4B-75D6-44B0-B823-5E25E72FD14F}" type="datetimeFigureOut">
              <a:rPr kumimoji="1" lang="ja-JP" altLang="en-US" smtClean="0"/>
              <a:t>2021/1/29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48DD-01B9-47F8-A20E-95CFC0709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1873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2C4B-75D6-44B0-B823-5E25E72FD14F}" type="datetimeFigureOut">
              <a:rPr kumimoji="1" lang="ja-JP" altLang="en-US" smtClean="0"/>
              <a:t>2021/1/29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48DD-01B9-47F8-A20E-95CFC0709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1862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2C4B-75D6-44B0-B823-5E25E72FD14F}" type="datetimeFigureOut">
              <a:rPr kumimoji="1" lang="ja-JP" altLang="en-US" smtClean="0"/>
              <a:t>2021/1/29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48DD-01B9-47F8-A20E-95CFC0709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3473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2C4B-75D6-44B0-B823-5E25E72FD14F}" type="datetimeFigureOut">
              <a:rPr kumimoji="1" lang="ja-JP" altLang="en-US" smtClean="0"/>
              <a:t>2021/1/29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48DD-01B9-47F8-A20E-95CFC0709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2491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2C4B-75D6-44B0-B823-5E25E72FD14F}" type="datetimeFigureOut">
              <a:rPr kumimoji="1" lang="ja-JP" altLang="en-US" smtClean="0"/>
              <a:t>2021/1/29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48DD-01B9-47F8-A20E-95CFC0709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7935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2C4B-75D6-44B0-B823-5E25E72FD14F}" type="datetimeFigureOut">
              <a:rPr kumimoji="1" lang="ja-JP" altLang="en-US" smtClean="0"/>
              <a:t>2021/1/29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48DD-01B9-47F8-A20E-95CFC0709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9179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D2C4B-75D6-44B0-B823-5E25E72FD14F}" type="datetimeFigureOut">
              <a:rPr kumimoji="1" lang="ja-JP" altLang="en-US" smtClean="0"/>
              <a:t>2021/1/29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F48DD-01B9-47F8-A20E-95CFC0709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7822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71488" y="199292"/>
            <a:ext cx="11372850" cy="4176765"/>
          </a:xfrm>
        </p:spPr>
        <p:txBody>
          <a:bodyPr>
            <a:noAutofit/>
          </a:bodyPr>
          <a:lstStyle/>
          <a:p>
            <a:r>
              <a:rPr lang="ja-JP" altLang="en-US" sz="16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仕事の</a:t>
            </a:r>
            <a:br>
              <a:rPr lang="en-US" altLang="ja-JP" sz="16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r>
              <a:rPr lang="ja-JP" altLang="en-US" sz="16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クオリティ</a:t>
            </a:r>
          </a:p>
        </p:txBody>
      </p:sp>
      <p:sp>
        <p:nvSpPr>
          <p:cNvPr id="3" name="タイトル 3">
            <a:extLst>
              <a:ext uri="{FF2B5EF4-FFF2-40B4-BE49-F238E27FC236}">
                <a16:creationId xmlns:a16="http://schemas.microsoft.com/office/drawing/2014/main" id="{B03DE359-8FAF-47D8-A369-0A6BC4F0C6B5}"/>
              </a:ext>
            </a:extLst>
          </p:cNvPr>
          <p:cNvSpPr txBox="1">
            <a:spLocks/>
          </p:cNvSpPr>
          <p:nvPr/>
        </p:nvSpPr>
        <p:spPr>
          <a:xfrm>
            <a:off x="1807029" y="4885509"/>
            <a:ext cx="10384971" cy="19724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6600">
                <a:latin typeface="ＭＳ 明朝" panose="02020609040205080304" pitchFamily="17" charset="-128"/>
                <a:ea typeface="ＭＳ 明朝" panose="02020609040205080304" pitchFamily="17" charset="-128"/>
              </a:rPr>
              <a:t>ビジネスケーススタディ</a:t>
            </a:r>
            <a:endParaRPr lang="en-US" altLang="ja-JP" sz="6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6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　　　　　　　　紙芝居</a:t>
            </a:r>
          </a:p>
        </p:txBody>
      </p:sp>
    </p:spTree>
    <p:extLst>
      <p:ext uri="{BB962C8B-B14F-4D97-AF65-F5344CB8AC3E}">
        <p14:creationId xmlns:p14="http://schemas.microsoft.com/office/powerpoint/2010/main" val="4226003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自動的に生成された説明">
            <a:extLst>
              <a:ext uri="{FF2B5EF4-FFF2-40B4-BE49-F238E27FC236}">
                <a16:creationId xmlns:a16="http://schemas.microsoft.com/office/drawing/2014/main" id="{720CBBBA-C09D-40ED-8639-F5FEE7BE57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6" y="169817"/>
            <a:ext cx="11560628" cy="645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807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76472C-D6AA-4E49-AFB8-E9677CEA7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63" y="365125"/>
            <a:ext cx="11549849" cy="5856771"/>
          </a:xfrm>
        </p:spPr>
        <p:txBody>
          <a:bodyPr>
            <a:normAutofit/>
          </a:bodyPr>
          <a:lstStyle/>
          <a:p>
            <a:r>
              <a:rPr kumimoji="1" lang="ja-JP" altLang="en-US" sz="16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文句</a:t>
            </a:r>
            <a:br>
              <a:rPr kumimoji="1" lang="en-US" altLang="ja-JP" sz="16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kumimoji="1" lang="ja-JP" altLang="en-US" sz="16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言えない・・・</a:t>
            </a:r>
          </a:p>
        </p:txBody>
      </p:sp>
    </p:spTree>
    <p:extLst>
      <p:ext uri="{BB962C8B-B14F-4D97-AF65-F5344CB8AC3E}">
        <p14:creationId xmlns:p14="http://schemas.microsoft.com/office/powerpoint/2010/main" val="2770759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7FC89E-E533-4FFC-9A14-FB38BBF17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69D2A95-B42F-45A4-A5CE-78ABBDFF8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04" y="0"/>
            <a:ext cx="9780106" cy="6679096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094402D-BB28-4684-BE60-CFB448DAAFE6}"/>
              </a:ext>
            </a:extLst>
          </p:cNvPr>
          <p:cNvSpPr txBox="1"/>
          <p:nvPr/>
        </p:nvSpPr>
        <p:spPr>
          <a:xfrm>
            <a:off x="9565624" y="225287"/>
            <a:ext cx="2308324" cy="573819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3800" b="1" dirty="0"/>
              <a:t>Ｄさん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9AA62BE-1AA3-43D0-94CD-ABE0C96458DE}"/>
              </a:ext>
            </a:extLst>
          </p:cNvPr>
          <p:cNvSpPr txBox="1"/>
          <p:nvPr/>
        </p:nvSpPr>
        <p:spPr>
          <a:xfrm>
            <a:off x="70065" y="354841"/>
            <a:ext cx="3139321" cy="59694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9600" b="1" dirty="0"/>
              <a:t>Ａ部長</a:t>
            </a:r>
            <a:endParaRPr kumimoji="1" lang="en-US" altLang="ja-JP" sz="9600" b="1" dirty="0"/>
          </a:p>
          <a:p>
            <a:r>
              <a:rPr kumimoji="1" lang="ja-JP" altLang="en-US" sz="9600" b="1" dirty="0"/>
              <a:t>　の部下</a:t>
            </a:r>
          </a:p>
        </p:txBody>
      </p:sp>
    </p:spTree>
    <p:extLst>
      <p:ext uri="{BB962C8B-B14F-4D97-AF65-F5344CB8AC3E}">
        <p14:creationId xmlns:p14="http://schemas.microsoft.com/office/powerpoint/2010/main" val="674888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029D710-E3F6-4185-AECB-CC2311BC8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2" y="130629"/>
            <a:ext cx="11639006" cy="655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96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76472C-D6AA-4E49-AFB8-E9677CEA7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091" y="365125"/>
            <a:ext cx="10784721" cy="5856771"/>
          </a:xfrm>
        </p:spPr>
        <p:txBody>
          <a:bodyPr>
            <a:normAutofit/>
          </a:bodyPr>
          <a:lstStyle/>
          <a:p>
            <a:r>
              <a:rPr kumimoji="1" lang="ja-JP" altLang="en-US" sz="3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黒字</a:t>
            </a:r>
          </a:p>
        </p:txBody>
      </p:sp>
    </p:spTree>
    <p:extLst>
      <p:ext uri="{BB962C8B-B14F-4D97-AF65-F5344CB8AC3E}">
        <p14:creationId xmlns:p14="http://schemas.microsoft.com/office/powerpoint/2010/main" val="3792498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A480CE-6FDA-4061-B2AC-DD7E96AC1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0A63C185-CA4C-45FA-ACBD-432CE8647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48011" cy="674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549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5CCDAC3-DDBF-40F2-9895-77F60DACA5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10" y="0"/>
            <a:ext cx="9666514" cy="663593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C07FC89E-E533-4FFC-9A14-FB38BBF17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094402D-BB28-4684-BE60-CFB448DAAFE6}"/>
              </a:ext>
            </a:extLst>
          </p:cNvPr>
          <p:cNvSpPr txBox="1"/>
          <p:nvPr/>
        </p:nvSpPr>
        <p:spPr>
          <a:xfrm>
            <a:off x="9565624" y="225287"/>
            <a:ext cx="2308324" cy="573819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3800" b="1" dirty="0"/>
              <a:t>Ｅさん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9AA62BE-1AA3-43D0-94CD-ABE0C96458DE}"/>
              </a:ext>
            </a:extLst>
          </p:cNvPr>
          <p:cNvSpPr txBox="1"/>
          <p:nvPr/>
        </p:nvSpPr>
        <p:spPr>
          <a:xfrm>
            <a:off x="70065" y="354841"/>
            <a:ext cx="3139321" cy="59694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9600" b="1" dirty="0"/>
              <a:t>Ｂ部長</a:t>
            </a:r>
            <a:endParaRPr kumimoji="1" lang="en-US" altLang="ja-JP" sz="9600" b="1" dirty="0"/>
          </a:p>
          <a:p>
            <a:r>
              <a:rPr kumimoji="1" lang="ja-JP" altLang="en-US" sz="9600" b="1" dirty="0"/>
              <a:t>　の部下</a:t>
            </a:r>
          </a:p>
        </p:txBody>
      </p:sp>
    </p:spTree>
    <p:extLst>
      <p:ext uri="{BB962C8B-B14F-4D97-AF65-F5344CB8AC3E}">
        <p14:creationId xmlns:p14="http://schemas.microsoft.com/office/powerpoint/2010/main" val="3050227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A480CE-6FDA-4061-B2AC-DD7E96AC1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0A63C185-CA4C-45FA-ACBD-432CE8647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48011" cy="674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064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76472C-D6AA-4E49-AFB8-E9677CEA7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63" y="365125"/>
            <a:ext cx="11549849" cy="5856771"/>
          </a:xfrm>
        </p:spPr>
        <p:txBody>
          <a:bodyPr>
            <a:normAutofit fontScale="90000"/>
          </a:bodyPr>
          <a:lstStyle/>
          <a:p>
            <a:r>
              <a:rPr kumimoji="1" lang="ja-JP" altLang="en-US" sz="115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・コミュニケーション</a:t>
            </a:r>
            <a:br>
              <a:rPr kumimoji="1" lang="en-US" altLang="ja-JP" sz="115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kumimoji="1" lang="ja-JP" altLang="en-US" sz="115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・先回り</a:t>
            </a:r>
            <a:br>
              <a:rPr kumimoji="1" lang="en-US" altLang="ja-JP" sz="115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kumimoji="1" lang="ja-JP" altLang="en-US" sz="115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・段取りや手配の</a:t>
            </a:r>
            <a:br>
              <a:rPr kumimoji="1" lang="en-US" altLang="ja-JP" sz="115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kumimoji="1" lang="ja-JP" altLang="en-US" sz="115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ポイント・コツ</a:t>
            </a:r>
          </a:p>
        </p:txBody>
      </p:sp>
    </p:spTree>
    <p:extLst>
      <p:ext uri="{BB962C8B-B14F-4D97-AF65-F5344CB8AC3E}">
        <p14:creationId xmlns:p14="http://schemas.microsoft.com/office/powerpoint/2010/main" val="3434826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76472C-D6AA-4E49-AFB8-E9677CEA7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3" y="365125"/>
            <a:ext cx="11795760" cy="5856771"/>
          </a:xfrm>
        </p:spPr>
        <p:txBody>
          <a:bodyPr>
            <a:noAutofit/>
          </a:bodyPr>
          <a:lstStyle/>
          <a:p>
            <a:r>
              <a:rPr kumimoji="1" lang="ja-JP" altLang="en-US" sz="258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大赤字</a:t>
            </a:r>
          </a:p>
        </p:txBody>
      </p:sp>
    </p:spTree>
    <p:extLst>
      <p:ext uri="{BB962C8B-B14F-4D97-AF65-F5344CB8AC3E}">
        <p14:creationId xmlns:p14="http://schemas.microsoft.com/office/powerpoint/2010/main" val="4068433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922" y="0"/>
            <a:ext cx="7633252" cy="6788426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D272015-236C-4C94-A735-8873BC98BCE3}"/>
              </a:ext>
            </a:extLst>
          </p:cNvPr>
          <p:cNvSpPr txBox="1"/>
          <p:nvPr/>
        </p:nvSpPr>
        <p:spPr>
          <a:xfrm>
            <a:off x="8378556" y="268356"/>
            <a:ext cx="3247043" cy="597341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9900" b="1" dirty="0"/>
              <a:t>社長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C80E458-0EDE-4828-B504-A0D4C83EAFED}"/>
              </a:ext>
            </a:extLst>
          </p:cNvPr>
          <p:cNvSpPr txBox="1"/>
          <p:nvPr/>
        </p:nvSpPr>
        <p:spPr>
          <a:xfrm>
            <a:off x="0" y="95700"/>
            <a:ext cx="3724096" cy="64661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1500" b="1" dirty="0"/>
              <a:t>ビル建設</a:t>
            </a:r>
            <a:endParaRPr kumimoji="1" lang="en-US" altLang="ja-JP" sz="11500" b="1" dirty="0"/>
          </a:p>
          <a:p>
            <a:r>
              <a:rPr kumimoji="1" lang="ja-JP" altLang="en-US" sz="11500" b="1" dirty="0"/>
              <a:t>二次下請</a:t>
            </a:r>
          </a:p>
        </p:txBody>
      </p:sp>
    </p:spTree>
    <p:extLst>
      <p:ext uri="{BB962C8B-B14F-4D97-AF65-F5344CB8AC3E}">
        <p14:creationId xmlns:p14="http://schemas.microsoft.com/office/powerpoint/2010/main" val="2327551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0E683FAC-920B-4D67-92F0-27A591786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" y="1"/>
            <a:ext cx="11717383" cy="672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048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76472C-D6AA-4E49-AFB8-E9677CEA7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3" y="365125"/>
            <a:ext cx="11646869" cy="5856771"/>
          </a:xfrm>
        </p:spPr>
        <p:txBody>
          <a:bodyPr>
            <a:normAutofit/>
          </a:bodyPr>
          <a:lstStyle/>
          <a:p>
            <a:r>
              <a:rPr kumimoji="1" lang="ja-JP" altLang="en-US" sz="287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５年後</a:t>
            </a:r>
          </a:p>
        </p:txBody>
      </p:sp>
    </p:spTree>
    <p:extLst>
      <p:ext uri="{BB962C8B-B14F-4D97-AF65-F5344CB8AC3E}">
        <p14:creationId xmlns:p14="http://schemas.microsoft.com/office/powerpoint/2010/main" val="257963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A290102E-9E81-444A-BBC9-1EC60BD52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57" y="0"/>
            <a:ext cx="9797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942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76472C-D6AA-4E49-AFB8-E9677CEA7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3" y="365125"/>
            <a:ext cx="11646869" cy="5856771"/>
          </a:xfrm>
        </p:spPr>
        <p:txBody>
          <a:bodyPr>
            <a:noAutofit/>
          </a:bodyPr>
          <a:lstStyle/>
          <a:p>
            <a:r>
              <a:rPr kumimoji="1" lang="ja-JP" altLang="en-US" sz="179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このあと？</a:t>
            </a:r>
          </a:p>
        </p:txBody>
      </p:sp>
    </p:spTree>
    <p:extLst>
      <p:ext uri="{BB962C8B-B14F-4D97-AF65-F5344CB8AC3E}">
        <p14:creationId xmlns:p14="http://schemas.microsoft.com/office/powerpoint/2010/main" val="643961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3D2D03-9683-4E0C-A241-E0E9A7F80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62" y="0"/>
            <a:ext cx="12074766" cy="1325563"/>
          </a:xfrm>
        </p:spPr>
        <p:txBody>
          <a:bodyPr>
            <a:noAutofit/>
          </a:bodyPr>
          <a:lstStyle/>
          <a:p>
            <a:r>
              <a:rPr kumimoji="1" lang="ja-JP" altLang="en-US" sz="9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9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en-US" altLang="ja-JP" sz="9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A</a:t>
            </a:r>
            <a:r>
              <a:rPr lang="ja-JP" altLang="en-US" sz="9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部長　　　</a:t>
            </a:r>
            <a:r>
              <a:rPr lang="en-US" altLang="ja-JP" sz="9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B</a:t>
            </a:r>
            <a:r>
              <a:rPr lang="ja-JP" altLang="en-US" sz="9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部長</a:t>
            </a:r>
            <a:endParaRPr kumimoji="1" lang="ja-JP" altLang="en-US" sz="9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4032763-2FD6-44B1-BFEE-76C1033B4C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2" y="1325563"/>
            <a:ext cx="6037383" cy="553243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24927AFC-CC21-481D-BAAB-A18ED70C99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446" y="1126780"/>
            <a:ext cx="5990492" cy="573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32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A290102E-9E81-444A-BBC9-1EC60BD52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57" y="0"/>
            <a:ext cx="9797143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D272015-236C-4C94-A735-8873BC98BCE3}"/>
              </a:ext>
            </a:extLst>
          </p:cNvPr>
          <p:cNvSpPr txBox="1"/>
          <p:nvPr/>
        </p:nvSpPr>
        <p:spPr>
          <a:xfrm>
            <a:off x="9617721" y="442291"/>
            <a:ext cx="2308324" cy="597341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3800" b="1" dirty="0"/>
              <a:t>Ｃさん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C80E458-0EDE-4828-B504-A0D4C83EAFED}"/>
              </a:ext>
            </a:extLst>
          </p:cNvPr>
          <p:cNvSpPr txBox="1"/>
          <p:nvPr/>
        </p:nvSpPr>
        <p:spPr>
          <a:xfrm>
            <a:off x="0" y="95700"/>
            <a:ext cx="3724096" cy="64661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1500" b="1" dirty="0"/>
              <a:t>ビル建設</a:t>
            </a:r>
            <a:endParaRPr kumimoji="1" lang="en-US" altLang="ja-JP" sz="11500" b="1" dirty="0"/>
          </a:p>
          <a:p>
            <a:r>
              <a:rPr kumimoji="1" lang="ja-JP" altLang="en-US" sz="11500" b="1" dirty="0"/>
              <a:t>一次下請</a:t>
            </a:r>
          </a:p>
        </p:txBody>
      </p:sp>
    </p:spTree>
    <p:extLst>
      <p:ext uri="{BB962C8B-B14F-4D97-AF65-F5344CB8AC3E}">
        <p14:creationId xmlns:p14="http://schemas.microsoft.com/office/powerpoint/2010/main" val="1465418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9C97C56-150C-4B3F-AAC6-A69533B90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9" y="104504"/>
            <a:ext cx="11756571" cy="675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327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125A762-E51D-44FD-ACB7-B27F1F2C2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70" y="104504"/>
            <a:ext cx="11625942" cy="675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907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2A708D4-C1BB-4E1A-BEBF-05510E06D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6" y="130629"/>
            <a:ext cx="11665131" cy="659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755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9C97C56-150C-4B3F-AAC6-A69533B90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9" y="104504"/>
            <a:ext cx="11756571" cy="675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67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B1C0F8E-9F75-4C1E-A623-2B9812C776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1" y="143691"/>
            <a:ext cx="11495315" cy="647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04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372</TotalTime>
  <Words>77</Words>
  <Application>Microsoft Office PowerPoint</Application>
  <PresentationFormat>ワイド画面</PresentationFormat>
  <Paragraphs>22</Paragraphs>
  <Slides>23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31" baseType="lpstr">
      <vt:lpstr>HGP創英角ｺﾞｼｯｸUB</vt:lpstr>
      <vt:lpstr>HGP創英角ﾎﾟｯﾌﾟ体</vt:lpstr>
      <vt:lpstr>HG創英角ｺﾞｼｯｸUB</vt:lpstr>
      <vt:lpstr>ＭＳ 明朝</vt:lpstr>
      <vt:lpstr>Arial</vt:lpstr>
      <vt:lpstr>Calibri</vt:lpstr>
      <vt:lpstr>Calibri Light</vt:lpstr>
      <vt:lpstr>Office テーマ</vt:lpstr>
      <vt:lpstr>仕事の クオリティ</vt:lpstr>
      <vt:lpstr>PowerPoint プレゼンテーション</vt:lpstr>
      <vt:lpstr>　　A部長　　　B部長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文句 言えない・・・</vt:lpstr>
      <vt:lpstr>PowerPoint プレゼンテーション</vt:lpstr>
      <vt:lpstr>PowerPoint プレゼンテーション</vt:lpstr>
      <vt:lpstr>黒字</vt:lpstr>
      <vt:lpstr>PowerPoint プレゼンテーション</vt:lpstr>
      <vt:lpstr>PowerPoint プレゼンテーション</vt:lpstr>
      <vt:lpstr>PowerPoint プレゼンテーション</vt:lpstr>
      <vt:lpstr>・コミュニケーション ・先回り ・段取りや手配の 　　　　ポイント・コツ</vt:lpstr>
      <vt:lpstr>大赤字</vt:lpstr>
      <vt:lpstr>PowerPoint プレゼンテーション</vt:lpstr>
      <vt:lpstr>５年後</vt:lpstr>
      <vt:lpstr>PowerPoint プレゼンテーション</vt:lpstr>
      <vt:lpstr>このあと？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人手不足 　　問題</dc:title>
  <dc:creator>藤堂 武久</dc:creator>
  <cp:lastModifiedBy>藤堂 武久</cp:lastModifiedBy>
  <cp:revision>34</cp:revision>
  <dcterms:created xsi:type="dcterms:W3CDTF">2018-08-13T02:13:43Z</dcterms:created>
  <dcterms:modified xsi:type="dcterms:W3CDTF">2021-01-29T02:27:37Z</dcterms:modified>
</cp:coreProperties>
</file>