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03" r:id="rId2"/>
    <p:sldId id="420" r:id="rId3"/>
    <p:sldId id="421" r:id="rId4"/>
    <p:sldId id="462" r:id="rId5"/>
    <p:sldId id="1377" r:id="rId6"/>
    <p:sldId id="1378" r:id="rId7"/>
    <p:sldId id="1379" r:id="rId8"/>
    <p:sldId id="1380" r:id="rId9"/>
    <p:sldId id="1381" r:id="rId10"/>
    <p:sldId id="1382" r:id="rId11"/>
    <p:sldId id="1383" r:id="rId12"/>
    <p:sldId id="1384" r:id="rId13"/>
    <p:sldId id="1385" r:id="rId14"/>
    <p:sldId id="1386" r:id="rId15"/>
    <p:sldId id="1387" r:id="rId16"/>
    <p:sldId id="1388" r:id="rId17"/>
    <p:sldId id="138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7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4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09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54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69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96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26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02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54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23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60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33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47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D2C4B-75D6-44B0-B823-5E25E72FD14F}" type="datetimeFigureOut">
              <a:rPr kumimoji="1" lang="ja-JP" altLang="en-US" smtClean="0"/>
              <a:t>2020/5/13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60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18364" y="1131096"/>
            <a:ext cx="11696132" cy="4526756"/>
          </a:xfrm>
        </p:spPr>
        <p:txBody>
          <a:bodyPr>
            <a:noAutofit/>
          </a:bodyPr>
          <a:lstStyle/>
          <a:p>
            <a:r>
              <a:rPr lang="ja-JP" altLang="en-US" sz="1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よくある</a:t>
            </a:r>
            <a:br>
              <a:rPr lang="en-US" altLang="ja-JP" sz="1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1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破産の</a:t>
            </a:r>
            <a:br>
              <a:rPr lang="en-US" altLang="ja-JP" sz="1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1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誤解</a:t>
            </a:r>
          </a:p>
        </p:txBody>
      </p:sp>
    </p:spTree>
    <p:extLst>
      <p:ext uri="{BB962C8B-B14F-4D97-AF65-F5344CB8AC3E}">
        <p14:creationId xmlns:p14="http://schemas.microsoft.com/office/powerpoint/2010/main" val="4226003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18364" y="1131096"/>
            <a:ext cx="11696132" cy="4526756"/>
          </a:xfrm>
        </p:spPr>
        <p:txBody>
          <a:bodyPr>
            <a:noAutofit/>
          </a:bodyPr>
          <a:lstStyle/>
          <a:p>
            <a:r>
              <a:rPr lang="ja-JP" altLang="en-US" sz="13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戸籍・住民票</a:t>
            </a:r>
            <a:br>
              <a:rPr lang="en-US" altLang="ja-JP" sz="13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13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掲載されない</a:t>
            </a:r>
          </a:p>
        </p:txBody>
      </p:sp>
    </p:spTree>
    <p:extLst>
      <p:ext uri="{BB962C8B-B14F-4D97-AF65-F5344CB8AC3E}">
        <p14:creationId xmlns:p14="http://schemas.microsoft.com/office/powerpoint/2010/main" val="1564050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18364" y="1131096"/>
            <a:ext cx="11696132" cy="4526756"/>
          </a:xfrm>
        </p:spPr>
        <p:txBody>
          <a:bodyPr>
            <a:noAutofit/>
          </a:bodyPr>
          <a:lstStyle/>
          <a:p>
            <a:r>
              <a:rPr lang="ja-JP" altLang="en-US" sz="34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官報</a:t>
            </a:r>
          </a:p>
        </p:txBody>
      </p:sp>
    </p:spTree>
    <p:extLst>
      <p:ext uri="{BB962C8B-B14F-4D97-AF65-F5344CB8AC3E}">
        <p14:creationId xmlns:p14="http://schemas.microsoft.com/office/powerpoint/2010/main" val="3972340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0653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019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18364" y="1131096"/>
            <a:ext cx="11696132" cy="4526756"/>
          </a:xfrm>
        </p:spPr>
        <p:txBody>
          <a:bodyPr>
            <a:noAutofit/>
          </a:bodyPr>
          <a:lstStyle/>
          <a:p>
            <a:r>
              <a:rPr lang="ja-JP" altLang="en-US" sz="199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選挙権〇</a:t>
            </a:r>
            <a:br>
              <a:rPr lang="en-US" altLang="ja-JP" sz="199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199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資格制限</a:t>
            </a:r>
          </a:p>
        </p:txBody>
      </p:sp>
    </p:spTree>
    <p:extLst>
      <p:ext uri="{BB962C8B-B14F-4D97-AF65-F5344CB8AC3E}">
        <p14:creationId xmlns:p14="http://schemas.microsoft.com/office/powerpoint/2010/main" val="4128004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31" y="0"/>
            <a:ext cx="11816861" cy="678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84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DC955B2-37FB-4988-8C56-2377FBF2C4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26" y="106018"/>
            <a:ext cx="11873947" cy="675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54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18364" y="1131096"/>
            <a:ext cx="11696132" cy="4526756"/>
          </a:xfrm>
        </p:spPr>
        <p:txBody>
          <a:bodyPr>
            <a:noAutofit/>
          </a:bodyPr>
          <a:lstStyle/>
          <a:p>
            <a:r>
              <a:rPr lang="ja-JP" altLang="en-US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・孤立しない</a:t>
            </a:r>
            <a:br>
              <a:rPr lang="en-US" altLang="ja-JP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・挑戦したこと</a:t>
            </a:r>
            <a:br>
              <a:rPr lang="en-US" altLang="ja-JP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・フレッシュ</a:t>
            </a:r>
            <a:br>
              <a:rPr lang="en-US" altLang="ja-JP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1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スタート</a:t>
            </a:r>
          </a:p>
        </p:txBody>
      </p:sp>
    </p:spTree>
    <p:extLst>
      <p:ext uri="{BB962C8B-B14F-4D97-AF65-F5344CB8AC3E}">
        <p14:creationId xmlns:p14="http://schemas.microsoft.com/office/powerpoint/2010/main" val="4061626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6D797-85A9-4728-B1F4-F585A3237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11B72BA-D5E2-4572-AF8A-23B49E1F02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85" y="0"/>
            <a:ext cx="117465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381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922" y="0"/>
            <a:ext cx="7633252" cy="6788426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272015-236C-4C94-A735-8873BC98BCE3}"/>
              </a:ext>
            </a:extLst>
          </p:cNvPr>
          <p:cNvSpPr txBox="1"/>
          <p:nvPr/>
        </p:nvSpPr>
        <p:spPr>
          <a:xfrm>
            <a:off x="8863069" y="149087"/>
            <a:ext cx="2739211" cy="65598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600" b="1" dirty="0"/>
              <a:t>Ａ社長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688E3D-5235-406C-BEC2-A2542AC51E29}"/>
              </a:ext>
            </a:extLst>
          </p:cNvPr>
          <p:cNvSpPr txBox="1"/>
          <p:nvPr/>
        </p:nvSpPr>
        <p:spPr>
          <a:xfrm>
            <a:off x="366644" y="0"/>
            <a:ext cx="2739211" cy="64722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飲食店</a:t>
            </a:r>
          </a:p>
        </p:txBody>
      </p:sp>
    </p:spTree>
    <p:extLst>
      <p:ext uri="{BB962C8B-B14F-4D97-AF65-F5344CB8AC3E}">
        <p14:creationId xmlns:p14="http://schemas.microsoft.com/office/powerpoint/2010/main" val="232755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0653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865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DC955B2-37FB-4988-8C56-2377FBF2C4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26" y="106018"/>
            <a:ext cx="11873947" cy="6751982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3057DD-BA6D-494B-8805-680118C98E5E}"/>
              </a:ext>
            </a:extLst>
          </p:cNvPr>
          <p:cNvSpPr txBox="1"/>
          <p:nvPr/>
        </p:nvSpPr>
        <p:spPr>
          <a:xfrm>
            <a:off x="9356349" y="364434"/>
            <a:ext cx="1954381" cy="63875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500" b="1" dirty="0"/>
              <a:t>Ｂ弁護士</a:t>
            </a:r>
          </a:p>
        </p:txBody>
      </p:sp>
    </p:spTree>
    <p:extLst>
      <p:ext uri="{BB962C8B-B14F-4D97-AF65-F5344CB8AC3E}">
        <p14:creationId xmlns:p14="http://schemas.microsoft.com/office/powerpoint/2010/main" val="85001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922" y="0"/>
            <a:ext cx="7633252" cy="6788426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272015-236C-4C94-A735-8873BC98BCE3}"/>
              </a:ext>
            </a:extLst>
          </p:cNvPr>
          <p:cNvSpPr txBox="1"/>
          <p:nvPr/>
        </p:nvSpPr>
        <p:spPr>
          <a:xfrm>
            <a:off x="8863069" y="149087"/>
            <a:ext cx="2739211" cy="65598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600" b="1" dirty="0"/>
              <a:t>Ａ社長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688E3D-5235-406C-BEC2-A2542AC51E29}"/>
              </a:ext>
            </a:extLst>
          </p:cNvPr>
          <p:cNvSpPr txBox="1"/>
          <p:nvPr/>
        </p:nvSpPr>
        <p:spPr>
          <a:xfrm>
            <a:off x="366644" y="0"/>
            <a:ext cx="2739211" cy="64722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飲食店</a:t>
            </a:r>
          </a:p>
        </p:txBody>
      </p:sp>
    </p:spTree>
    <p:extLst>
      <p:ext uri="{BB962C8B-B14F-4D97-AF65-F5344CB8AC3E}">
        <p14:creationId xmlns:p14="http://schemas.microsoft.com/office/powerpoint/2010/main" val="1414896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18364" y="1131096"/>
            <a:ext cx="11696132" cy="4526756"/>
          </a:xfrm>
        </p:spPr>
        <p:txBody>
          <a:bodyPr>
            <a:noAutofit/>
          </a:bodyPr>
          <a:lstStyle/>
          <a:p>
            <a:r>
              <a:rPr lang="ja-JP" altLang="en-US" sz="199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無一文？</a:t>
            </a:r>
          </a:p>
        </p:txBody>
      </p:sp>
    </p:spTree>
    <p:extLst>
      <p:ext uri="{BB962C8B-B14F-4D97-AF65-F5344CB8AC3E}">
        <p14:creationId xmlns:p14="http://schemas.microsoft.com/office/powerpoint/2010/main" val="1733230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18364" y="1131096"/>
            <a:ext cx="11696132" cy="4526756"/>
          </a:xfrm>
        </p:spPr>
        <p:txBody>
          <a:bodyPr>
            <a:noAutofit/>
          </a:bodyPr>
          <a:lstStyle/>
          <a:p>
            <a:r>
              <a:rPr lang="ja-JP" altLang="en-US" sz="199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自由財産</a:t>
            </a:r>
          </a:p>
        </p:txBody>
      </p:sp>
    </p:spTree>
    <p:extLst>
      <p:ext uri="{BB962C8B-B14F-4D97-AF65-F5344CB8AC3E}">
        <p14:creationId xmlns:p14="http://schemas.microsoft.com/office/powerpoint/2010/main" val="713050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0653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86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18364" y="1131096"/>
            <a:ext cx="11696132" cy="4526756"/>
          </a:xfrm>
        </p:spPr>
        <p:txBody>
          <a:bodyPr>
            <a:noAutofit/>
          </a:bodyPr>
          <a:lstStyle/>
          <a:p>
            <a:r>
              <a:rPr lang="ja-JP" altLang="en-US" sz="1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公的年金〇</a:t>
            </a:r>
            <a:br>
              <a:rPr lang="en-US" altLang="ja-JP" sz="1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1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銀行口座〇</a:t>
            </a:r>
            <a:br>
              <a:rPr lang="en-US" altLang="ja-JP" sz="1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1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借入</a:t>
            </a:r>
            <a:r>
              <a:rPr lang="en-US" altLang="ja-JP" sz="1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×</a:t>
            </a:r>
            <a:r>
              <a:rPr lang="ja-JP" altLang="en-US" sz="1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・△</a:t>
            </a:r>
          </a:p>
        </p:txBody>
      </p:sp>
    </p:spTree>
    <p:extLst>
      <p:ext uri="{BB962C8B-B14F-4D97-AF65-F5344CB8AC3E}">
        <p14:creationId xmlns:p14="http://schemas.microsoft.com/office/powerpoint/2010/main" val="3203502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63</Words>
  <Application>Microsoft Office PowerPoint</Application>
  <PresentationFormat>ワイド画面</PresentationFormat>
  <Paragraphs>13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2" baseType="lpstr">
      <vt:lpstr>HG創英角ｺﾞｼｯｸUB</vt:lpstr>
      <vt:lpstr>Arial</vt:lpstr>
      <vt:lpstr>Calibri</vt:lpstr>
      <vt:lpstr>Calibri Light</vt:lpstr>
      <vt:lpstr>Office テーマ</vt:lpstr>
      <vt:lpstr>よくある 　破産の 　　　誤解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無一文？</vt:lpstr>
      <vt:lpstr>自由財産</vt:lpstr>
      <vt:lpstr>PowerPoint プレゼンテーション</vt:lpstr>
      <vt:lpstr>公的年金〇 銀行口座〇 借入×・△</vt:lpstr>
      <vt:lpstr>戸籍・住民票 掲載されない</vt:lpstr>
      <vt:lpstr>官報</vt:lpstr>
      <vt:lpstr>PowerPoint プレゼンテーション</vt:lpstr>
      <vt:lpstr>選挙権〇 資格制限</vt:lpstr>
      <vt:lpstr>PowerPoint プレゼンテーション</vt:lpstr>
      <vt:lpstr>PowerPoint プレゼンテーション</vt:lpstr>
      <vt:lpstr>・孤立しない ・挑戦したこと ・フレッシュ 　　　スタート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人手不足 　　問題</dc:title>
  <dc:creator>藤堂 武久</dc:creator>
  <cp:lastModifiedBy>藤堂 武久</cp:lastModifiedBy>
  <cp:revision>20</cp:revision>
  <dcterms:created xsi:type="dcterms:W3CDTF">2018-08-13T02:13:43Z</dcterms:created>
  <dcterms:modified xsi:type="dcterms:W3CDTF">2020-05-13T06:10:38Z</dcterms:modified>
</cp:coreProperties>
</file>